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6" r:id="rId2"/>
  </p:sldMasterIdLst>
  <p:notesMasterIdLst>
    <p:notesMasterId r:id="rId28"/>
  </p:notesMasterIdLst>
  <p:handoutMasterIdLst>
    <p:handoutMasterId r:id="rId29"/>
  </p:handoutMasterIdLst>
  <p:sldIdLst>
    <p:sldId id="257" r:id="rId3"/>
    <p:sldId id="259" r:id="rId4"/>
    <p:sldId id="284" r:id="rId5"/>
    <p:sldId id="286" r:id="rId6"/>
    <p:sldId id="272" r:id="rId7"/>
    <p:sldId id="262" r:id="rId8"/>
    <p:sldId id="279" r:id="rId9"/>
    <p:sldId id="263" r:id="rId10"/>
    <p:sldId id="270" r:id="rId11"/>
    <p:sldId id="283" r:id="rId12"/>
    <p:sldId id="264" r:id="rId13"/>
    <p:sldId id="265" r:id="rId14"/>
    <p:sldId id="285" r:id="rId15"/>
    <p:sldId id="266" r:id="rId16"/>
    <p:sldId id="268" r:id="rId17"/>
    <p:sldId id="277" r:id="rId18"/>
    <p:sldId id="278" r:id="rId19"/>
    <p:sldId id="271" r:id="rId20"/>
    <p:sldId id="280" r:id="rId21"/>
    <p:sldId id="273" r:id="rId22"/>
    <p:sldId id="281" r:id="rId23"/>
    <p:sldId id="274" r:id="rId24"/>
    <p:sldId id="282" r:id="rId25"/>
    <p:sldId id="275" r:id="rId26"/>
    <p:sldId id="276" r:id="rId27"/>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44" autoAdjust="0"/>
    <p:restoredTop sz="93969" autoAdjust="0"/>
  </p:normalViewPr>
  <p:slideViewPr>
    <p:cSldViewPr>
      <p:cViewPr varScale="1">
        <p:scale>
          <a:sx n="40" d="100"/>
          <a:sy n="40" d="100"/>
        </p:scale>
        <p:origin x="-97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54D4857D-62A5-486B-9129-468003D7E020}" type="datetimeFigureOut">
              <a:rPr lang="en-US" smtClean="0"/>
              <a:pPr/>
              <a:t>11/10/2018</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2EBE4566-6F3A-4CC1-BD6C-9C510D05F1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D2EF2CE-B28C-4ED4-8FD0-48BB3F48846A}" type="datetimeFigureOut">
              <a:rPr lang="en-US" smtClean="0"/>
              <a:pPr/>
              <a:t>11/10/2018</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61807874-5299-41B2-A37A-6AA3547857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19" name="Rectangle 34"/>
          <p:cNvSpPr>
            <a:spLocks noGrp="1"/>
          </p:cNvSpPr>
          <p:nvPr>
            <p:ph type="dt" sz="half" idx="10"/>
          </p:nvPr>
        </p:nvSpPr>
        <p:spPr/>
        <p:txBody>
          <a:bodyPr rtlCol="0"/>
          <a:lstStyle>
            <a:extLst/>
          </a:lstStyle>
          <a:p>
            <a:pPr algn="r"/>
            <a:fld id="{8F67D422-08A8-451B-9A67-21962FC4B660}" type="datetimeFigureOut">
              <a:rPr lang="en-US" sz="1100" smtClean="0"/>
              <a:pPr algn="r"/>
              <a:t>11/10/2018</a:t>
            </a:fld>
            <a:endParaRPr lang="en-US"/>
          </a:p>
        </p:txBody>
      </p:sp>
      <p:sp>
        <p:nvSpPr>
          <p:cNvPr id="25" name="Rectangle 35"/>
          <p:cNvSpPr>
            <a:spLocks noGrp="1"/>
          </p:cNvSpPr>
          <p:nvPr>
            <p:ph type="sldNum" sz="quarter" idx="11"/>
          </p:nvPr>
        </p:nvSpPr>
        <p:spPr/>
        <p:txBody>
          <a:bodyPr rtlCol="0"/>
          <a:lstStyle>
            <a:extLst/>
          </a:lstStyle>
          <a:p>
            <a:fld id="{169B2101-2E9F-420A-91A3-890890D84497}" type="slidenum">
              <a:rPr lang="en-US" sz="1200" smtClean="0"/>
              <a:pPr/>
              <a:t>‹#›</a:t>
            </a:fld>
            <a:endParaRPr lang="en-US"/>
          </a:p>
        </p:txBody>
      </p:sp>
      <p:sp>
        <p:nvSpPr>
          <p:cNvPr id="31" name="Rectangle 36"/>
          <p:cNvSpPr>
            <a:spLocks noGrp="1"/>
          </p:cNvSpPr>
          <p:nvPr>
            <p:ph type="ftr" sz="quarter" idx="12"/>
          </p:nvPr>
        </p:nvSpPr>
        <p:spPr/>
        <p:txBody>
          <a:bodyPr rtlCol="0"/>
          <a:lstStyle>
            <a:extLst/>
          </a:lstStyle>
          <a:p>
            <a:endParaRPr lang="en-US"/>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lang="en-US" dirty="0" smtClean="0"/>
              <a:t>Show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lgn="r"/>
            <a:fld id="{8F67D422-08A8-451B-9A67-21962FC4B660}" type="datetimeFigureOut">
              <a:rPr lang="en-US" sz="1100" smtClean="0"/>
              <a:pPr algn="r"/>
              <a:t>11/10/2018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69B2101-2E9F-420A-91A3-890890D84497}" type="slidenum">
              <a:rPr lang="en-US" sz="1200" smtClean="0"/>
              <a:pPr/>
              <a:t>‹#›</a:t>
            </a:fld>
            <a:endParaRPr lang="en-US"/>
          </a:p>
        </p:txBody>
      </p:sp>
      <p:sp>
        <p:nvSpPr>
          <p:cNvPr id="8"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10"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11"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2"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lgn="r"/>
            <a:fld id="{8F67D422-08A8-451B-9A67-21962FC4B660}" type="datetimeFigureOut">
              <a:rPr lang="en-US" sz="1100" smtClean="0"/>
              <a:pPr algn="r"/>
              <a:t>11/10/2018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69B2101-2E9F-420A-91A3-890890D84497}" type="slidenum">
              <a:rPr lang="en-US" sz="1200"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11" name="Footer Placeholder 10"/>
          <p:cNvSpPr>
            <a:spLocks noGrp="1"/>
          </p:cNvSpPr>
          <p:nvPr>
            <p:ph type="ftr" sz="quarter" idx="11"/>
          </p:nvPr>
        </p:nvSpPr>
        <p:spPr/>
        <p:txBody>
          <a:bodyPr/>
          <a:lstStyle/>
          <a:p>
            <a:endParaRPr lang="en-US" sz="1200" dirty="0"/>
          </a:p>
        </p:txBody>
      </p:sp>
      <p:sp>
        <p:nvSpPr>
          <p:cNvPr id="16" name="Slide Number Placeholder 15"/>
          <p:cNvSpPr>
            <a:spLocks noGrp="1"/>
          </p:cNvSpPr>
          <p:nvPr>
            <p:ph type="sldNum" sz="quarter" idx="12"/>
          </p:nvPr>
        </p:nvSpPr>
        <p:spPr/>
        <p:txBody>
          <a:bodyPr/>
          <a:lstStyle/>
          <a:p>
            <a:fld id="{169B2101-2E9F-420A-91A3-890890D84497}" type="slidenum">
              <a:rPr lang="en-US" sz="1200" smtClean="0"/>
              <a:pPr/>
              <a:t>‹#›</a:t>
            </a:fld>
            <a:endParaRPr lang="en-US" sz="1200"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10" name="Footer Placeholder 9"/>
          <p:cNvSpPr>
            <a:spLocks noGrp="1"/>
          </p:cNvSpPr>
          <p:nvPr>
            <p:ph type="ftr" sz="quarter" idx="11"/>
          </p:nvPr>
        </p:nvSpPr>
        <p:spPr/>
        <p:txBody>
          <a:bodyPr/>
          <a:lstStyle/>
          <a:p>
            <a:endParaRPr lang="en-US" sz="1200" dirty="0"/>
          </a:p>
        </p:txBody>
      </p:sp>
      <p:sp>
        <p:nvSpPr>
          <p:cNvPr id="31" name="Slide Number Placeholder 30"/>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6" name="Footer Placeholder 5"/>
          <p:cNvSpPr>
            <a:spLocks noGrp="1"/>
          </p:cNvSpPr>
          <p:nvPr>
            <p:ph type="ftr" sz="quarter" idx="11"/>
          </p:nvPr>
        </p:nvSpPr>
        <p:spPr/>
        <p:txBody>
          <a:bodyPr/>
          <a:lstStyle/>
          <a:p>
            <a:endParaRPr lang="en-US" sz="1200" dirty="0"/>
          </a:p>
        </p:txBody>
      </p:sp>
      <p:sp>
        <p:nvSpPr>
          <p:cNvPr id="7" name="Slide Number Placeholder 6"/>
          <p:cNvSpPr>
            <a:spLocks noGrp="1"/>
          </p:cNvSpPr>
          <p:nvPr>
            <p:ph type="sldNum" sz="quarter" idx="12"/>
          </p:nvPr>
        </p:nvSpPr>
        <p:spPr>
          <a:xfrm>
            <a:off x="8229600" y="6477000"/>
            <a:ext cx="762000" cy="246888"/>
          </a:xfrm>
        </p:spPr>
        <p:txBody>
          <a:bodyPr/>
          <a:lstStyle/>
          <a:p>
            <a:fld id="{169B2101-2E9F-420A-91A3-890890D84497}" type="slidenum">
              <a:rPr lang="en-US" sz="1200" smtClean="0"/>
              <a:pPr/>
              <a:t>‹#›</a:t>
            </a:fld>
            <a:endParaRPr lang="en-US" sz="1200"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21" name="Footer Placeholder 20"/>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24" name="Footer Placeholder 23"/>
          <p:cNvSpPr>
            <a:spLocks noGrp="1"/>
          </p:cNvSpPr>
          <p:nvPr>
            <p:ph type="ftr" sz="quarter" idx="11"/>
          </p:nvPr>
        </p:nvSpPr>
        <p:spPr/>
        <p:txBody>
          <a:bodyPr/>
          <a:lstStyle/>
          <a:p>
            <a:endParaRPr lang="en-US" sz="1200" dirty="0"/>
          </a:p>
        </p:txBody>
      </p:sp>
      <p:sp>
        <p:nvSpPr>
          <p:cNvPr id="7" name="Slide Number Placeholder 6"/>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29" name="Footer Placeholder 28"/>
          <p:cNvSpPr>
            <a:spLocks noGrp="1"/>
          </p:cNvSpPr>
          <p:nvPr>
            <p:ph type="ftr" sz="quarter" idx="11"/>
          </p:nvPr>
        </p:nvSpPr>
        <p:spPr/>
        <p:txBody>
          <a:bodyPr/>
          <a:lstStyle/>
          <a:p>
            <a:endParaRPr lang="en-US" sz="1200" dirty="0"/>
          </a:p>
        </p:txBody>
      </p:sp>
      <p:sp>
        <p:nvSpPr>
          <p:cNvPr id="7" name="Slide Number Placeholder 6"/>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5" name="Footer Placeholder 4"/>
          <p:cNvSpPr>
            <a:spLocks noGrp="1"/>
          </p:cNvSpPr>
          <p:nvPr>
            <p:ph type="ftr" sz="quarter" idx="11"/>
          </p:nvPr>
        </p:nvSpPr>
        <p:spPr/>
        <p:txBody>
          <a:bodyPr/>
          <a:lstStyle/>
          <a:p>
            <a:endParaRPr lang="en-US" sz="1200" dirty="0"/>
          </a:p>
        </p:txBody>
      </p:sp>
      <p:sp>
        <p:nvSpPr>
          <p:cNvPr id="31" name="Slide Number Placeholder 30"/>
          <p:cNvSpPr>
            <a:spLocks noGrp="1"/>
          </p:cNvSpPr>
          <p:nvPr>
            <p:ph type="sldNum" sz="quarter" idx="12"/>
          </p:nvPr>
        </p:nvSpPr>
        <p:spPr/>
        <p:txBody>
          <a:bodyPr/>
          <a:lstStyle/>
          <a:p>
            <a:fld id="{169B2101-2E9F-420A-91A3-890890D84497}" type="slidenum">
              <a:rPr lang="en-US" sz="1200" smtClean="0"/>
              <a:pPr/>
              <a:t>‹#›</a:t>
            </a:fld>
            <a:endParaRPr lang="en-US" sz="1200"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0"/>
          <p:cNvSpPr>
            <a:spLocks noGrp="1"/>
          </p:cNvSpPr>
          <p:nvPr>
            <p:ph type="dt" sz="half" idx="10"/>
          </p:nvPr>
        </p:nvSpPr>
        <p:spPr/>
        <p:txBody>
          <a:bodyPr rtlCol="0"/>
          <a:lstStyle>
            <a:extLst/>
          </a:lstStyle>
          <a:p>
            <a:pPr algn="r"/>
            <a:fld id="{8F67D422-08A8-451B-9A67-21962FC4B660}" type="datetimeFigureOut">
              <a:rPr lang="en-US" sz="1100" smtClean="0"/>
              <a:pPr algn="r"/>
              <a:t>11/10/2018</a:t>
            </a:fld>
            <a:endParaRPr lang="en-US"/>
          </a:p>
        </p:txBody>
      </p:sp>
      <p:sp>
        <p:nvSpPr>
          <p:cNvPr id="27" name="Rectangle 11"/>
          <p:cNvSpPr>
            <a:spLocks noGrp="1"/>
          </p:cNvSpPr>
          <p:nvPr>
            <p:ph type="sldNum" sz="quarter" idx="11"/>
          </p:nvPr>
        </p:nvSpPr>
        <p:spPr/>
        <p:txBody>
          <a:bodyPr rtlCol="0"/>
          <a:lstStyle>
            <a:extLst/>
          </a:lstStyle>
          <a:p>
            <a:fld id="{169B2101-2E9F-420A-91A3-890890D84497}" type="slidenum">
              <a:rPr lang="en-US" sz="1200" smtClean="0"/>
              <a:pPr/>
              <a:t>‹#›</a:t>
            </a:fld>
            <a:endParaRPr lang="en-US"/>
          </a:p>
        </p:txBody>
      </p:sp>
      <p:sp>
        <p:nvSpPr>
          <p:cNvPr id="4" name="Rectangle 12"/>
          <p:cNvSpPr>
            <a:spLocks noGrp="1"/>
          </p:cNvSpPr>
          <p:nvPr>
            <p:ph type="ftr" sz="quarter" idx="12"/>
          </p:nvPr>
        </p:nvSpPr>
        <p:spPr/>
        <p:txBody>
          <a:bodyPr rtlCol="0"/>
          <a:lstStyle>
            <a:extLst/>
          </a:lstStyle>
          <a:p>
            <a:endParaRPr lang="en-US"/>
          </a:p>
        </p:txBody>
      </p:sp>
      <p:sp>
        <p:nvSpPr>
          <p:cNvPr id="28" name="Rectangle 14"/>
          <p:cNvSpPr>
            <a:spLocks noGrp="1"/>
          </p:cNvSpPr>
          <p:nvPr>
            <p:ph type="title"/>
          </p:nvPr>
        </p:nvSpPr>
        <p:spPr/>
        <p:txBody>
          <a:bodyPr rtlCol="0" anchor="b"/>
          <a:lstStyle>
            <a:extLst/>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a:fld id="{8F67D422-08A8-451B-9A67-21962FC4B660}" type="datetimeFigureOut">
              <a:rPr lang="en-US" sz="1100" smtClean="0"/>
              <a:pPr algn="r"/>
              <a:t>11/10/2018</a:t>
            </a:fld>
            <a:endParaRPr lang="en-US" sz="1050" dirty="0"/>
          </a:p>
        </p:txBody>
      </p:sp>
      <p:sp>
        <p:nvSpPr>
          <p:cNvPr id="5" name="Footer Placeholder 4"/>
          <p:cNvSpPr>
            <a:spLocks noGrp="1"/>
          </p:cNvSpPr>
          <p:nvPr>
            <p:ph type="ftr" sz="quarter" idx="11"/>
          </p:nvPr>
        </p:nvSpPr>
        <p:spPr/>
        <p:txBody>
          <a:bodyPr/>
          <a:lstStyle/>
          <a:p>
            <a:endParaRPr lang="en-US" sz="1200" dirty="0"/>
          </a:p>
        </p:txBody>
      </p:sp>
      <p:sp>
        <p:nvSpPr>
          <p:cNvPr id="6" name="Slide Number Placeholder 5"/>
          <p:cNvSpPr>
            <a:spLocks noGrp="1"/>
          </p:cNvSpPr>
          <p:nvPr>
            <p:ph type="sldNum" sz="quarter" idx="12"/>
          </p:nvPr>
        </p:nvSpPr>
        <p:spPr/>
        <p:txBody>
          <a:bodyPr/>
          <a:lstStyle/>
          <a:p>
            <a:fld id="{169B2101-2E9F-420A-91A3-890890D84497}" type="slidenum">
              <a:rPr lang="en-US" sz="1200" smtClean="0"/>
              <a:pPr/>
              <a:t>‹#›</a:t>
            </a:fld>
            <a:endParaRPr lang="en-US" sz="12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lang="en-US" sz="1100" smtClean="0"/>
              <a:pPr algn="r"/>
              <a:t>11/10/2018</a:t>
            </a:fld>
            <a:endParaRPr lang="en-US"/>
          </a:p>
        </p:txBody>
      </p:sp>
      <p:sp>
        <p:nvSpPr>
          <p:cNvPr id="26" name="Rectangle 4"/>
          <p:cNvSpPr>
            <a:spLocks noGrp="1"/>
          </p:cNvSpPr>
          <p:nvPr>
            <p:ph type="ftr" sz="quarter" idx="11"/>
          </p:nvPr>
        </p:nvSpPr>
        <p:spPr/>
        <p:txBody>
          <a:bodyPr rtlCol="0"/>
          <a:lstStyle>
            <a:extLst/>
          </a:lstStyle>
          <a:p>
            <a:endParaRPr lang="en-US"/>
          </a:p>
        </p:txBody>
      </p:sp>
      <p:sp>
        <p:nvSpPr>
          <p:cNvPr id="12" name="Rectangle 5"/>
          <p:cNvSpPr>
            <a:spLocks noGrp="1"/>
          </p:cNvSpPr>
          <p:nvPr>
            <p:ph type="sldNum" sz="quarter" idx="12"/>
          </p:nvPr>
        </p:nvSpPr>
        <p:spPr/>
        <p:txBody>
          <a:bodyPr rtlCol="0"/>
          <a:lstStyle>
            <a:extLst/>
          </a:lstStyle>
          <a:p>
            <a:fld id="{169B2101-2E9F-420A-91A3-890890D84497}" type="slidenum">
              <a:rPr lang="en-US" sz="1200" smtClean="0"/>
              <a:pPr/>
              <a:t>‹#›</a:t>
            </a:fld>
            <a:endParaRPr lang="en-US"/>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smtClean="0"/>
              <a:t>Click to add section title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28"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lang="en-US" sz="1100" smtClean="0"/>
              <a:pPr algn="r"/>
              <a:t>11/10/2018</a:t>
            </a:fld>
            <a:endParaRPr lang="en-US"/>
          </a:p>
        </p:txBody>
      </p:sp>
      <p:sp>
        <p:nvSpPr>
          <p:cNvPr id="26" name="Rectangle 4"/>
          <p:cNvSpPr>
            <a:spLocks noGrp="1"/>
          </p:cNvSpPr>
          <p:nvPr>
            <p:ph type="ftr" sz="quarter" idx="11"/>
          </p:nvPr>
        </p:nvSpPr>
        <p:spPr/>
        <p:txBody>
          <a:bodyPr rtlCol="0"/>
          <a:lstStyle>
            <a:extLst/>
          </a:lstStyle>
          <a:p>
            <a:endParaRPr lang="en-US"/>
          </a:p>
        </p:txBody>
      </p:sp>
      <p:sp>
        <p:nvSpPr>
          <p:cNvPr id="12" name="Rectangle 5"/>
          <p:cNvSpPr>
            <a:spLocks noGrp="1"/>
          </p:cNvSpPr>
          <p:nvPr>
            <p:ph type="sldNum" sz="quarter" idx="12"/>
          </p:nvPr>
        </p:nvSpPr>
        <p:spPr/>
        <p:txBody>
          <a:bodyPr rtlCol="0"/>
          <a:lstStyle>
            <a:extLst/>
          </a:lstStyle>
          <a:p>
            <a:fld id="{169B2101-2E9F-420A-91A3-890890D84497}" type="slidenum">
              <a:rPr lang="en-US" sz="1200" smtClean="0"/>
              <a:pPr/>
              <a:t>‹#›</a:t>
            </a:fld>
            <a:endParaRPr lang="en-US"/>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lang="en-US" dirty="0" smtClean="0"/>
              <a:t>Click to add section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22" name="Rectangle 4"/>
          <p:cNvSpPr>
            <a:spLocks noGrp="1"/>
          </p:cNvSpPr>
          <p:nvPr>
            <p:ph type="ftr" sz="quarter" idx="11"/>
          </p:nvPr>
        </p:nvSpPr>
        <p:spPr/>
        <p:txBody>
          <a:bodyPr vert="horz"/>
          <a:lstStyle>
            <a:extLst/>
          </a:lstStyle>
          <a:p>
            <a:endParaRPr lang="en-US"/>
          </a:p>
        </p:txBody>
      </p:sp>
      <p:sp>
        <p:nvSpPr>
          <p:cNvPr id="31"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4"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28"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31" name="Rectangle 8"/>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lang="en-US" dirty="0" smtClean="0"/>
              <a:t>Click to add answer</a:t>
            </a:r>
            <a:endParaRPr lang="en-US" dirty="0"/>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a:buFontTx/>
              <a:buNone/>
              <a:defRPr i="1" baseline="0"/>
            </a:lvl1pPr>
            <a:extLst/>
          </a:lstStyle>
          <a:p>
            <a:pPr lvl="0"/>
            <a:r>
              <a:rPr lang="en-US" dirty="0" smtClean="0"/>
              <a:t>Click to add detail to the answer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11" name="Rectangle 4"/>
          <p:cNvSpPr>
            <a:spLocks noGrp="1"/>
          </p:cNvSpPr>
          <p:nvPr>
            <p:ph type="ftr" sz="quarter" idx="11"/>
          </p:nvPr>
        </p:nvSpPr>
        <p:spPr/>
        <p:txBody>
          <a:bodyPr vert="horz"/>
          <a:lstStyle>
            <a:extLst/>
          </a:lstStyle>
          <a:p>
            <a:endParaRPr lang="en-US"/>
          </a:p>
        </p:txBody>
      </p:sp>
      <p:sp>
        <p:nvSpPr>
          <p:cNvPr id="10"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27"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TRUE </a:t>
            </a:r>
            <a:r>
              <a:rPr lang="en-US" sz="7200" dirty="0" smtClean="0">
                <a:solidFill>
                  <a:prstClr val="white">
                    <a:alpha val="40000"/>
                  </a:prstClr>
                </a:solidFill>
                <a:ea typeface="+mn-ea"/>
                <a:cs typeface="+mn-cs"/>
              </a:rPr>
              <a:t>or FALSE?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2" name="Rectangle 4"/>
          <p:cNvSpPr>
            <a:spLocks noGrp="1"/>
          </p:cNvSpPr>
          <p:nvPr>
            <p:ph type="ftr" sz="quarter" idx="11"/>
          </p:nvPr>
        </p:nvSpPr>
        <p:spPr/>
        <p:txBody>
          <a:bodyPr vert="horz"/>
          <a:lstStyle>
            <a:extLst/>
          </a:lstStyle>
          <a:p>
            <a:endParaRPr lang="en-US"/>
          </a:p>
        </p:txBody>
      </p:sp>
      <p:sp>
        <p:nvSpPr>
          <p:cNvPr id="28"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6" name="Question"/>
          <p:cNvSpPr>
            <a:spLocks noGrp="1"/>
          </p:cNvSpPr>
          <p:nvPr>
            <p:ph type="title" hasCustomPrompt="1"/>
          </p:nvPr>
        </p:nvSpPr>
        <p:spPr>
          <a:xfrm>
            <a:off x="228600" y="457200"/>
            <a:ext cx="8229600" cy="1143000"/>
          </a:xfrm>
        </p:spPr>
        <p:txBody>
          <a:bodyPr rtlCol="0" anchor="ctr"/>
          <a:lstStyle>
            <a:lvl1pPr algn="l">
              <a:defRPr i="1">
                <a:solidFill>
                  <a:schemeClr val="tx1">
                    <a:shade val="75000"/>
                  </a:schemeClr>
                </a:solidFill>
              </a:defRPr>
            </a:lvl1pPr>
            <a:extLst/>
          </a:lstStyle>
          <a:p>
            <a:r>
              <a:rPr lang="en-US" dirty="0" smtClean="0"/>
              <a:t>Click to add question</a:t>
            </a:r>
            <a:endParaRPr lang="en-US" dirty="0"/>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rtl="0" latinLnBrk="0">
              <a:spcBef>
                <a:spcPct val="20000"/>
              </a:spcBef>
              <a:buNone/>
            </a:pPr>
            <a:r>
              <a:rPr lang="en-US" sz="7200" dirty="0" smtClean="0">
                <a:solidFill>
                  <a:schemeClr val="tx1">
                    <a:alpha val="40000"/>
                  </a:schemeClr>
                </a:solidFill>
              </a:rPr>
              <a:t>TRUE</a:t>
            </a:r>
            <a:r>
              <a:rPr lang="en-US" sz="7200" baseline="0" dirty="0" smtClean="0">
                <a:solidFill>
                  <a:schemeClr val="tx1">
                    <a:alpha val="40000"/>
                  </a:schemeClr>
                </a:solidFill>
              </a:rPr>
              <a:t> </a:t>
            </a:r>
            <a:r>
              <a:rPr lang="en-US" sz="7200" dirty="0" smtClean="0">
                <a:solidFill>
                  <a:schemeClr val="tx1">
                    <a:alpha val="40000"/>
                  </a:schemeClr>
                </a:solidFill>
              </a:rPr>
              <a:t>or FALSE?</a:t>
            </a:r>
            <a:endParaRPr lang="en-US" sz="7200" dirty="0">
              <a:solidFill>
                <a:schemeClr val="tx1">
                  <a:alpha val="40000"/>
                </a:schemeClr>
              </a:solidFill>
            </a:endParaRP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lang="en-US" sz="7200" dirty="0" smtClean="0">
                <a:solidFill>
                  <a:prstClr val="white">
                    <a:alpha val="40000"/>
                  </a:prstClr>
                </a:solidFill>
                <a:ea typeface="+mn-ea"/>
                <a:cs typeface="+mn-cs"/>
              </a:rPr>
              <a:t>TRUE or </a:t>
            </a:r>
            <a:r>
              <a:rPr lang="en-US" sz="7200" dirty="0" smtClean="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FALSE</a:t>
            </a:r>
            <a:r>
              <a:rPr lang="en-US" sz="7200" dirty="0" smtClean="0">
                <a:solidFill>
                  <a:prstClr val="white">
                    <a:alpha val="40000"/>
                  </a:prstClr>
                </a:solidFill>
                <a:ea typeface="+mn-ea"/>
                <a:cs typeface="+mn-cs"/>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ultiple Choice">
    <p:spTree>
      <p:nvGrpSpPr>
        <p:cNvPr id="1" name=""/>
        <p:cNvGrpSpPr/>
        <p:nvPr/>
      </p:nvGrpSpPr>
      <p:grpSpPr>
        <a:xfrm>
          <a:off x="0" y="0"/>
          <a:ext cx="0" cy="0"/>
          <a:chOff x="0" y="0"/>
          <a:chExt cx="0" cy="0"/>
        </a:xfrm>
      </p:grpSpPr>
      <p:sp>
        <p:nvSpPr>
          <p:cNvPr id="11" name="Rectangle 2"/>
          <p:cNvSpPr>
            <a:spLocks noGrp="1"/>
          </p:cNvSpPr>
          <p:nvPr>
            <p:ph type="title" hasCustomPrompt="1"/>
          </p:nvPr>
        </p:nvSpPr>
        <p:spPr>
          <a:xfrm>
            <a:off x="685800" y="228600"/>
            <a:ext cx="7696200" cy="1371600"/>
          </a:xfrm>
        </p:spPr>
        <p:txBody>
          <a:bodyPr vert="horz"/>
          <a:lstStyle>
            <a:lvl1pPr algn="l">
              <a:defRPr i="1" baseline="0"/>
            </a:lvl1pPr>
            <a:extLst/>
          </a:lstStyle>
          <a:p>
            <a:r>
              <a:rPr lang="en-US" dirty="0" smtClean="0"/>
              <a:t>Click to add question</a:t>
            </a:r>
            <a:endParaRPr lang="en-US" dirty="0"/>
          </a:p>
        </p:txBody>
      </p:sp>
      <p:sp>
        <p:nvSpPr>
          <p:cNvPr id="31"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26" name="Rectangle 4"/>
          <p:cNvSpPr>
            <a:spLocks noGrp="1"/>
          </p:cNvSpPr>
          <p:nvPr>
            <p:ph type="ftr" sz="quarter" idx="11"/>
          </p:nvPr>
        </p:nvSpPr>
        <p:spPr/>
        <p:txBody>
          <a:bodyPr vert="horz"/>
          <a:lstStyle>
            <a:extLst/>
          </a:lstStyle>
          <a:p>
            <a:endParaRPr lang="en-US"/>
          </a:p>
        </p:txBody>
      </p:sp>
      <p:sp>
        <p:nvSpPr>
          <p:cNvPr id="9"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sp>
        <p:nvSpPr>
          <p:cNvPr id="10" name="Rectangle 10"/>
          <p:cNvSpPr txBox="1"/>
          <p:nvPr userDrawn="1"/>
        </p:nvSpPr>
        <p:spPr>
          <a:xfrm>
            <a:off x="457200" y="20574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A.</a:t>
            </a:r>
          </a:p>
        </p:txBody>
      </p:sp>
      <p:sp>
        <p:nvSpPr>
          <p:cNvPr id="15" name="Rectangle 13"/>
          <p:cNvSpPr>
            <a:spLocks noGrp="1"/>
          </p:cNvSpPr>
          <p:nvPr>
            <p:ph type="body" sz="quarter" idx="17" hasCustomPrompt="1"/>
          </p:nvPr>
        </p:nvSpPr>
        <p:spPr>
          <a:xfrm>
            <a:off x="1143000" y="48006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6" name="Rectangle 13"/>
          <p:cNvSpPr>
            <a:spLocks noGrp="1"/>
          </p:cNvSpPr>
          <p:nvPr>
            <p:ph type="body" sz="quarter" idx="18" hasCustomPrompt="1"/>
          </p:nvPr>
        </p:nvSpPr>
        <p:spPr>
          <a:xfrm>
            <a:off x="1143000" y="41148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7" name="Rectangle 13"/>
          <p:cNvSpPr>
            <a:spLocks noGrp="1"/>
          </p:cNvSpPr>
          <p:nvPr>
            <p:ph type="body" sz="quarter" idx="19" hasCustomPrompt="1"/>
          </p:nvPr>
        </p:nvSpPr>
        <p:spPr>
          <a:xfrm>
            <a:off x="1143000" y="34290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8" name="Rectangle 13"/>
          <p:cNvSpPr>
            <a:spLocks noGrp="1"/>
          </p:cNvSpPr>
          <p:nvPr>
            <p:ph type="body" sz="quarter" idx="20" hasCustomPrompt="1"/>
          </p:nvPr>
        </p:nvSpPr>
        <p:spPr>
          <a:xfrm>
            <a:off x="1143000" y="2743200"/>
            <a:ext cx="7086600" cy="457200"/>
          </a:xfrm>
        </p:spPr>
        <p:txBody>
          <a:bodyPr rtlCol="0" anchor="ctr"/>
          <a:lstStyle>
            <a:lvl1pPr marL="0" indent="0">
              <a:buFontTx/>
              <a:buNone/>
              <a:defRPr i="0" baseline="0"/>
            </a:lvl1pPr>
            <a:extLst/>
          </a:lstStyle>
          <a:p>
            <a:pPr lvl="0"/>
            <a:r>
              <a:rPr lang="en-US" dirty="0" smtClean="0"/>
              <a:t>Click to add an incorrect answer</a:t>
            </a:r>
            <a:endParaRPr lang="en-US" dirty="0"/>
          </a:p>
        </p:txBody>
      </p:sp>
      <p:sp>
        <p:nvSpPr>
          <p:cNvPr id="19" name="Rectangle 13"/>
          <p:cNvSpPr>
            <a:spLocks noGrp="1"/>
          </p:cNvSpPr>
          <p:nvPr>
            <p:ph type="body" sz="quarter" idx="21" hasCustomPrompt="1"/>
          </p:nvPr>
        </p:nvSpPr>
        <p:spPr>
          <a:xfrm>
            <a:off x="1143000" y="2057400"/>
            <a:ext cx="7086600" cy="457200"/>
          </a:xfrm>
        </p:spPr>
        <p:txBody>
          <a:bodyPr rtlCol="0" anchor="ctr"/>
          <a:lstStyle>
            <a:lvl1pPr marL="0" indent="0">
              <a:buFontTx/>
              <a:buNone/>
              <a:defRPr i="0" baseline="0"/>
            </a:lvl1pPr>
            <a:extLst/>
          </a:lstStyle>
          <a:p>
            <a:pPr lvl="0"/>
            <a:r>
              <a:rPr lang="en-US" dirty="0" smtClean="0"/>
              <a:t>Click to add a correct answer (then rearrange the choices)</a:t>
            </a:r>
            <a:endParaRPr lang="en-US"/>
          </a:p>
        </p:txBody>
      </p:sp>
      <p:sp>
        <p:nvSpPr>
          <p:cNvPr id="13" name="TextBox 12"/>
          <p:cNvSpPr txBox="1"/>
          <p:nvPr userDrawn="1"/>
        </p:nvSpPr>
        <p:spPr>
          <a:xfrm>
            <a:off x="457200" y="2707957"/>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B.</a:t>
            </a:r>
          </a:p>
        </p:txBody>
      </p:sp>
      <p:sp>
        <p:nvSpPr>
          <p:cNvPr id="14" name="TextBox 13"/>
          <p:cNvSpPr txBox="1"/>
          <p:nvPr userDrawn="1"/>
        </p:nvSpPr>
        <p:spPr>
          <a:xfrm>
            <a:off x="457200" y="34290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C.</a:t>
            </a:r>
          </a:p>
        </p:txBody>
      </p:sp>
      <p:sp>
        <p:nvSpPr>
          <p:cNvPr id="20" name="TextBox 19"/>
          <p:cNvSpPr txBox="1"/>
          <p:nvPr userDrawn="1"/>
        </p:nvSpPr>
        <p:spPr>
          <a:xfrm>
            <a:off x="457200" y="41148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D.</a:t>
            </a:r>
          </a:p>
        </p:txBody>
      </p:sp>
      <p:sp>
        <p:nvSpPr>
          <p:cNvPr id="21" name="TextBox 20"/>
          <p:cNvSpPr txBox="1"/>
          <p:nvPr userDrawn="1"/>
        </p:nvSpPr>
        <p:spPr>
          <a:xfrm>
            <a:off x="457200" y="4800600"/>
            <a:ext cx="685800" cy="492443"/>
          </a:xfrm>
          <a:prstGeom prst="rect">
            <a:avLst/>
          </a:prstGeom>
          <a:noFill/>
        </p:spPr>
        <p:txBody>
          <a:bodyPr wrap="square" tIns="91440" bIns="91440" rtlCol="0">
            <a:spAutoFit/>
          </a:bodyPr>
          <a:lstStyle>
            <a:extLst/>
          </a:lstStyle>
          <a:p>
            <a:pPr algn="r">
              <a:lnSpc>
                <a:spcPct val="100000"/>
              </a:lnSpc>
            </a:pPr>
            <a:r>
              <a:rPr lang="en-US" sz="2000" b="1" dirty="0" smtClean="0">
                <a:ln>
                  <a:solidFill>
                    <a:schemeClr val="tx2"/>
                  </a:solidFill>
                </a:ln>
                <a:solidFill>
                  <a:schemeClr val="bg2"/>
                </a:solidFill>
                <a:effectLst>
                  <a:outerShdw blurRad="50800" dist="50800" dir="2700000" algn="tl" rotWithShape="0">
                    <a:srgbClr val="000000">
                      <a:alpha val="43137"/>
                    </a:srgbClr>
                  </a:outerShdw>
                </a:effectLst>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8">
                                            <p:txEl>
                                              <p:pRg st="0" end="0"/>
                                            </p:txEl>
                                          </p:spTgt>
                                        </p:tgtEl>
                                      </p:cBhvr>
                                    </p:animEffect>
                                    <p:set>
                                      <p:cBhvr>
                                        <p:cTn id="7" dur="1" fill="hold">
                                          <p:stCondLst>
                                            <p:cond delay="999"/>
                                          </p:stCondLst>
                                        </p:cTn>
                                        <p:tgtEl>
                                          <p:spTgt spid="18">
                                            <p:txEl>
                                              <p:pRg st="0" end="0"/>
                                            </p:txEl>
                                          </p:spTgt>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1000"/>
                                        <p:tgtEl>
                                          <p:spTgt spid="16">
                                            <p:txEl>
                                              <p:pRg st="0" end="0"/>
                                            </p:txEl>
                                          </p:spTgt>
                                        </p:tgtEl>
                                      </p:cBhvr>
                                    </p:animEffect>
                                    <p:set>
                                      <p:cBhvr>
                                        <p:cTn id="11" dur="1" fill="hold">
                                          <p:stCondLst>
                                            <p:cond delay="999"/>
                                          </p:stCondLst>
                                        </p:cTn>
                                        <p:tgtEl>
                                          <p:spTgt spid="16">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grpId="0" nodeType="afterEffect">
                                  <p:stCondLst>
                                    <p:cond delay="0"/>
                                  </p:stCondLst>
                                  <p:childTnLst>
                                    <p:animEffect transition="out" filter="fade">
                                      <p:cBhvr>
                                        <p:cTn id="14" dur="1000"/>
                                        <p:tgtEl>
                                          <p:spTgt spid="15">
                                            <p:txEl>
                                              <p:pRg st="0" end="0"/>
                                            </p:txEl>
                                          </p:spTgt>
                                        </p:tgtEl>
                                      </p:cBhvr>
                                    </p:animEffect>
                                    <p:set>
                                      <p:cBhvr>
                                        <p:cTn id="15" dur="1" fill="hold">
                                          <p:stCondLst>
                                            <p:cond delay="999"/>
                                          </p:stCondLst>
                                        </p:cTn>
                                        <p:tgtEl>
                                          <p:spTgt spid="15">
                                            <p:txEl>
                                              <p:pRg st="0" end="0"/>
                                            </p:txEl>
                                          </p:spTgt>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grpId="0" nodeType="afterEffect">
                                  <p:stCondLst>
                                    <p:cond delay="0"/>
                                  </p:stCondLst>
                                  <p:childTnLst>
                                    <p:animEffect transition="out" filter="fade">
                                      <p:cBhvr>
                                        <p:cTn id="18" dur="1000"/>
                                        <p:tgtEl>
                                          <p:spTgt spid="17">
                                            <p:txEl>
                                              <p:pRg st="0" end="0"/>
                                            </p:txEl>
                                          </p:spTgt>
                                        </p:tgtEl>
                                      </p:cBhvr>
                                    </p:animEffect>
                                    <p:set>
                                      <p:cBhvr>
                                        <p:cTn id="19"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xit" presetSubtype="0" fill="hold" nodeType="afterEffect">
                  <p:stCondLst>
                    <p:cond delay="0"/>
                  </p:stCondLst>
                  <p:childTnLst>
                    <p:animEffect transition="out" filter="fade">
                      <p:cBhvr>
                        <p:cTn dur="1000"/>
                        <p:tgtEl>
                          <p:spTgt spid="15"/>
                        </p:tgtEl>
                      </p:cBhvr>
                    </p:animEffect>
                    <p:set>
                      <p:cBhvr>
                        <p:cTn dur="1" fill="hold">
                          <p:stCondLst>
                            <p:cond delay="999"/>
                          </p:stCondLst>
                        </p:cTn>
                        <p:tgtEl>
                          <p:spTgt spid="15"/>
                        </p:tgtEl>
                        <p:attrNameLst>
                          <p:attrName>style.visibility</p:attrName>
                        </p:attrNameLst>
                      </p:cBhvr>
                      <p:to>
                        <p:strVal val="hidden"/>
                      </p:to>
                    </p:set>
                  </p:childTnLst>
                </p:cTn>
              </p:par>
            </p:tnLst>
          </p:tmpl>
        </p:tmplLst>
      </p:bldP>
      <p:bldP spid="16" grpId="0" build="p">
        <p:tmplLst>
          <p:tmpl lvl="1">
            <p:tnLst>
              <p:par>
                <p:cTn presetID="10" presetClass="exit" presetSubtype="0" fill="hold" nodeType="afterEffect">
                  <p:stCondLst>
                    <p:cond delay="0"/>
                  </p:stCondLst>
                  <p:childTnLst>
                    <p:animEffect transition="out" filter="fade">
                      <p:cBhvr>
                        <p:cTn dur="1000"/>
                        <p:tgtEl>
                          <p:spTgt spid="16"/>
                        </p:tgtEl>
                      </p:cBhvr>
                    </p:animEffect>
                    <p:set>
                      <p:cBhvr>
                        <p:cTn dur="1" fill="hold">
                          <p:stCondLst>
                            <p:cond delay="9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xit" presetSubtype="0" fill="hold" nodeType="afterEffect">
                  <p:stCondLst>
                    <p:cond delay="0"/>
                  </p:stCondLst>
                  <p:childTnLst>
                    <p:animEffect transition="out" filter="fade">
                      <p:cBhvr>
                        <p:cTn dur="1000"/>
                        <p:tgtEl>
                          <p:spTgt spid="17"/>
                        </p:tgtEl>
                      </p:cBhvr>
                    </p:animEffect>
                    <p:set>
                      <p:cBhvr>
                        <p:cTn dur="1" fill="hold">
                          <p:stCondLst>
                            <p:cond delay="999"/>
                          </p:stCondLst>
                        </p:cTn>
                        <p:tgtEl>
                          <p:spTgt spid="17"/>
                        </p:tgtEl>
                        <p:attrNameLst>
                          <p:attrName>style.visibility</p:attrName>
                        </p:attrNameLst>
                      </p:cBhvr>
                      <p:to>
                        <p:strVal val="hidden"/>
                      </p:to>
                    </p:set>
                  </p:childTnLst>
                </p:cTn>
              </p:par>
            </p:tnLst>
          </p:tmpl>
        </p:tmplLst>
      </p:bldP>
      <p:bldP spid="18" grpId="0" build="p">
        <p:tmplLst>
          <p:tmpl lvl="1">
            <p:tnLst>
              <p:par>
                <p:cTn presetID="10" presetClass="exit" presetSubtype="0" fill="hold" nodeType="clickEffect">
                  <p:stCondLst>
                    <p:cond delay="0"/>
                  </p:stCondLst>
                  <p:childTnLst>
                    <p:animEffect transition="out" filter="fade">
                      <p:cBhvr>
                        <p:cTn dur="1000"/>
                        <p:tgtEl>
                          <p:spTgt spid="18"/>
                        </p:tgtEl>
                      </p:cBhvr>
                    </p:animEffect>
                    <p:set>
                      <p:cBhvr>
                        <p:cTn dur="1" fill="hold">
                          <p:stCondLst>
                            <p:cond delay="999"/>
                          </p:stCondLst>
                        </p:cTn>
                        <p:tgtEl>
                          <p:spTgt spid="18"/>
                        </p:tgtEl>
                        <p:attrNameLst>
                          <p:attrName>style.visibility</p:attrName>
                        </p:attrNameLst>
                      </p:cBhvr>
                      <p:to>
                        <p:strVal val="hidden"/>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lang="en-US"/>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1</a:t>
            </a:r>
            <a:endParaRPr lang="en-US" dirty="0"/>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2</a:t>
            </a:r>
            <a:endParaRPr lang="en-US" dirty="0"/>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3</a:t>
            </a:r>
            <a:endParaRPr lang="en-US" dirty="0"/>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4</a:t>
            </a:r>
            <a:endParaRPr lang="en-US" dirty="0"/>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item 5</a:t>
            </a:r>
            <a:endParaRPr lang="en-US" dirty="0"/>
          </a:p>
        </p:txBody>
      </p:sp>
      <p:sp>
        <p:nvSpPr>
          <p:cNvPr id="20" name="Rectangle 3"/>
          <p:cNvSpPr>
            <a:spLocks noGrp="1"/>
          </p:cNvSpPr>
          <p:nvPr>
            <p:ph type="dt" sz="half" idx="10"/>
          </p:nvPr>
        </p:nvSpPr>
        <p:spPr/>
        <p:txBody>
          <a:bodyPr vert="horz"/>
          <a:lstStyle>
            <a:lvl1pPr algn="r">
              <a:defRPr/>
            </a:lvl1pPr>
            <a:extLst/>
          </a:lstStyle>
          <a:p>
            <a:fld id="{1BEBB2CB-903D-46EF-8227-E770ED8FF514}" type="datetimeFigureOut">
              <a:rPr lang="en-US" smtClean="0"/>
              <a:pPr/>
              <a:t>11/10/2018</a:t>
            </a:fld>
            <a:endParaRPr lang="en-US"/>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5</a:t>
            </a:r>
            <a:endParaRPr lang="en-US" dirty="0"/>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3</a:t>
            </a:r>
            <a:endParaRPr lang="en-US" dirty="0"/>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1</a:t>
            </a:r>
            <a:endParaRPr lang="en-US" dirty="0"/>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2</a:t>
            </a:r>
            <a:endParaRPr lang="en-US" dirty="0"/>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a:buFontTx/>
              <a:buNone/>
              <a:defRPr/>
            </a:lvl1pPr>
            <a:lvl2pPr>
              <a:buFontTx/>
              <a:buChar char="•"/>
              <a:defRPr/>
            </a:lvl2pPr>
            <a:lvl3pPr>
              <a:buFontTx/>
              <a:buChar char="•"/>
              <a:defRPr/>
            </a:lvl3pPr>
            <a:lvl4pPr>
              <a:buFontTx/>
              <a:buChar char="•"/>
              <a:defRPr/>
            </a:lvl4pPr>
            <a:lvl5pPr>
              <a:buFontTx/>
              <a:buChar char="•"/>
              <a:defRPr/>
            </a:lvl5pPr>
            <a:extLst/>
          </a:lstStyle>
          <a:p>
            <a:pPr lvl="0"/>
            <a:r>
              <a:rPr lang="en-US" dirty="0" smtClean="0"/>
              <a:t>Click to add match 4</a:t>
            </a:r>
            <a:endParaRPr lang="en-US" dirty="0"/>
          </a:p>
        </p:txBody>
      </p:sp>
      <p:sp>
        <p:nvSpPr>
          <p:cNvPr id="11" name="Rectangle 2"/>
          <p:cNvSpPr>
            <a:spLocks noGrp="1"/>
          </p:cNvSpPr>
          <p:nvPr>
            <p:ph type="title" hasCustomPrompt="1"/>
          </p:nvPr>
        </p:nvSpPr>
        <p:spPr/>
        <p:txBody>
          <a:bodyPr vert="horz"/>
          <a:lstStyle>
            <a:lvl1pPr algn="l">
              <a:defRPr i="1" baseline="0"/>
            </a:lvl1pPr>
            <a:extLst/>
          </a:lstStyle>
          <a:p>
            <a:r>
              <a:rPr lang="en-US" dirty="0" smtClean="0"/>
              <a:t>Click to type your question</a:t>
            </a:r>
            <a:endParaRPr lang="en-US" dirty="0"/>
          </a:p>
        </p:txBody>
      </p:sp>
      <p:sp>
        <p:nvSpPr>
          <p:cNvPr id="7" name="Rectangle 5"/>
          <p:cNvSpPr>
            <a:spLocks noGrp="1"/>
          </p:cNvSpPr>
          <p:nvPr>
            <p:ph type="sldNum" sz="quarter" idx="12"/>
          </p:nvPr>
        </p:nvSpPr>
        <p:spPr/>
        <p:txBody>
          <a:bodyPr vert="horz"/>
          <a:lstStyle>
            <a:extLst/>
          </a:lstStyle>
          <a:p>
            <a:fld id="{C75B88FA-3392-4D65-A457-DB2A9953195B}" type="slidenum">
              <a:rPr lang="en-US" smtClean="0"/>
              <a:pPr/>
              <a:t>‹#›</a:t>
            </a:fld>
            <a:endParaRPr lang="en-US"/>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r>
              <a:rPr lang="en-US" smtClean="0"/>
              <a:t>Click to edit Master title style</a:t>
            </a:r>
            <a:endParaRPr lang="en-US" dirty="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defRPr sz="1100"/>
            </a:lvl1pPr>
            <a:extLst/>
          </a:lstStyle>
          <a:p>
            <a:pPr algn="r"/>
            <a:fld id="{8F67D422-08A8-451B-9A67-21962FC4B660}" type="datetimeFigureOut">
              <a:rPr lang="en-US" sz="1100" smtClean="0"/>
              <a:pPr algn="r"/>
              <a:t>11/10/2018</a:t>
            </a:fld>
            <a:endParaRPr lang="en-US" sz="1050" dirty="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a:defRPr sz="1200"/>
            </a:lvl1pPr>
            <a:extLst/>
          </a:lstStyle>
          <a:p>
            <a:endParaRPr lang="en-US" sz="1200" dirty="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a:defRPr sz="1200"/>
            </a:lvl1pPr>
            <a:extLst/>
          </a:lstStyle>
          <a:p>
            <a:fld id="{169B2101-2E9F-420A-91A3-890890D84497}" type="slidenum">
              <a:rPr lang="en-US" sz="1200" smtClean="0"/>
              <a:pPr/>
              <a:t>‹#›</a:t>
            </a:fld>
            <a:endParaRPr lang="en-US" sz="1200" dirty="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lang="en-US"/>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dirty="0"/>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dirty="0"/>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lang="en-US"/>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rtl="0" eaLnBrk="1" latinLnBrk="0" hangingPunct="1">
        <a:spcBef>
          <a:spcPct val="0"/>
        </a:spcBef>
        <a:buNone/>
        <a:defRPr sz="36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000">
          <a:solidFill>
            <a:schemeClr val="tx1"/>
          </a:solidFill>
          <a:latin typeface="+mn-lt"/>
          <a:ea typeface="+mn-ea"/>
          <a:cs typeface="+mn-cs"/>
        </a:defRPr>
      </a:lvl1pPr>
      <a:lvl2pPr marL="742950" indent="-285750" algn="l" rtl="0" eaLnBrk="1" latinLnBrk="0" hangingPunct="1">
        <a:spcBef>
          <a:spcPct val="20000"/>
        </a:spcBef>
        <a:buChar char="–"/>
        <a:defRPr sz="20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2000">
          <a:solidFill>
            <a:schemeClr val="tx1"/>
          </a:solidFill>
          <a:latin typeface="+mn-lt"/>
          <a:ea typeface="+mn-ea"/>
          <a:cs typeface="+mn-cs"/>
        </a:defRPr>
      </a:lvl4pPr>
      <a:lvl5pPr marL="2057400" indent="-228600" algn="l" rtl="0" eaLnBrk="1" latinLnBrk="0" hangingPunct="1">
        <a:spcBef>
          <a:spcPct val="20000"/>
        </a:spcBef>
        <a:buChar char="»"/>
        <a:defRPr sz="20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r"/>
            <a:fld id="{8F67D422-08A8-451B-9A67-21962FC4B660}" type="datetimeFigureOut">
              <a:rPr lang="en-US" sz="1100" smtClean="0"/>
              <a:pPr algn="r"/>
              <a:t>11/10/2018</a:t>
            </a:fld>
            <a:endParaRPr lang="en-US" sz="1050"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sz="1200"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9B2101-2E9F-420A-91A3-890890D84497}" type="slidenum">
              <a:rPr lang="en-US" sz="1200" smtClean="0"/>
              <a:pPr/>
              <a:t>‹#›</a:t>
            </a:fld>
            <a:endParaRPr lang="en-US" sz="1200"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1"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8572500" y="6038850"/>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lang="en-US" dirty="0"/>
          </a:p>
        </p:txBody>
      </p:sp>
      <p:sp>
        <p:nvSpPr>
          <p:cNvPr id="27" name="Oval 28"/>
          <p:cNvSpPr/>
          <p:nvPr/>
        </p:nvSpPr>
        <p:spPr>
          <a:xfrm>
            <a:off x="8572500" y="6324600"/>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lang="en-US"/>
          </a:p>
        </p:txBody>
      </p:sp>
      <p:sp>
        <p:nvSpPr>
          <p:cNvPr id="4" name="Oval 28"/>
          <p:cNvSpPr/>
          <p:nvPr/>
        </p:nvSpPr>
        <p:spPr>
          <a:xfrm>
            <a:off x="8572500" y="5476875"/>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lang="en-US"/>
          </a:p>
        </p:txBody>
      </p:sp>
      <p:sp>
        <p:nvSpPr>
          <p:cNvPr id="12" name="Oval 28"/>
          <p:cNvSpPr/>
          <p:nvPr/>
        </p:nvSpPr>
        <p:spPr>
          <a:xfrm>
            <a:off x="8572500" y="5753100"/>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lang="en-US"/>
          </a:p>
        </p:txBody>
      </p:sp>
      <p:sp>
        <p:nvSpPr>
          <p:cNvPr id="10" name="Rectangle 24"/>
          <p:cNvSpPr>
            <a:spLocks noGrp="1"/>
          </p:cNvSpPr>
          <p:nvPr>
            <p:ph type="ctrTitle"/>
          </p:nvPr>
        </p:nvSpPr>
        <p:spPr>
          <a:xfrm>
            <a:off x="381000" y="2438400"/>
            <a:ext cx="8458200" cy="1222375"/>
          </a:xfrm>
        </p:spPr>
        <p:txBody>
          <a:bodyPr>
            <a:noAutofit/>
          </a:bodyPr>
          <a:lstStyle>
            <a:extLst/>
          </a:lstStyle>
          <a:p>
            <a:r>
              <a:rPr lang="en-US" sz="6000" b="1" dirty="0" err="1" smtClean="0"/>
              <a:t>Cartea</a:t>
            </a:r>
            <a:r>
              <a:rPr lang="en-US" sz="6000" b="1" dirty="0" smtClean="0"/>
              <a:t> </a:t>
            </a:r>
            <a:r>
              <a:rPr lang="en-US" sz="6000" b="1" dirty="0" err="1" smtClean="0"/>
              <a:t>profetului</a:t>
            </a:r>
            <a:r>
              <a:rPr lang="en-US" sz="6000" b="1" dirty="0" smtClean="0"/>
              <a:t> mica</a:t>
            </a:r>
            <a:endParaRPr lang="en-US" sz="6000" b="1" dirty="0"/>
          </a:p>
        </p:txBody>
      </p:sp>
      <p:sp>
        <p:nvSpPr>
          <p:cNvPr id="18" name="Rectangle 25"/>
          <p:cNvSpPr>
            <a:spLocks noGrp="1"/>
          </p:cNvSpPr>
          <p:nvPr>
            <p:ph type="subTitle" idx="1"/>
          </p:nvPr>
        </p:nvSpPr>
        <p:spPr>
          <a:xfrm>
            <a:off x="304800" y="1143000"/>
            <a:ext cx="8458200" cy="914400"/>
          </a:xfrm>
        </p:spPr>
        <p:txBody>
          <a:bodyPr/>
          <a:lstStyle>
            <a:extLst/>
          </a:lstStyle>
          <a:p>
            <a:r>
              <a:rPr lang="en-US" b="1" dirty="0" err="1" smtClean="0"/>
              <a:t>Studiu</a:t>
            </a:r>
            <a:r>
              <a:rPr lang="en-US" b="1" dirty="0" smtClean="0"/>
              <a:t> </a:t>
            </a:r>
            <a:r>
              <a:rPr lang="en-US" b="1" dirty="0" err="1" smtClean="0"/>
              <a:t>Biblic</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990600"/>
            <a:ext cx="8305800" cy="5334000"/>
          </a:xfrm>
        </p:spPr>
        <p:txBody>
          <a:bodyPr>
            <a:normAutofit lnSpcReduction="10000"/>
          </a:bodyPr>
          <a:lstStyle>
            <a:extLst/>
          </a:lstStyle>
          <a:p>
            <a:pPr marL="0" indent="0" algn="just"/>
            <a:r>
              <a:rPr lang="ro-RO" sz="3600" b="1" i="0" dirty="0" smtClean="0">
                <a:latin typeface="Times New Roman" pitchFamily="18" charset="0"/>
                <a:cs typeface="Times New Roman" pitchFamily="18" charset="0"/>
              </a:rPr>
              <a:t>În vremea lui Mica, împăraţi la Ierusalim au fost Iotam (742-735 îH), Ahaz (735-715 îH) şi Ezechia (715-687 îH). În total, activitatea lui a acoperit aproape 55 de ani. Perioada profeţiei lui este acoperită de 2 Regi 15-20 şi de 2 Cronici 26-30. Deşi nu a scris mult, Mica este foarte citat. Astfel, Ieremia 26:18 se referă la el, Magii îl citează în Matei 2:5-6 şi la fel şi Isus în Matei 10:35-36. </a:t>
            </a:r>
          </a:p>
          <a:p>
            <a:pPr marL="0" indent="0" algn="just"/>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p:cNvSpPr>
          <p:nvPr>
            <p:ph type="title"/>
          </p:nvPr>
        </p:nvSpPr>
        <p:spPr/>
        <p:txBody>
          <a:bodyPr>
            <a:normAutofit/>
          </a:bodyPr>
          <a:lstStyle>
            <a:extLst/>
          </a:lstStyle>
          <a:p>
            <a:endParaRPr lang="en-US" dirty="0"/>
          </a:p>
        </p:txBody>
      </p:sp>
      <p:sp>
        <p:nvSpPr>
          <p:cNvPr id="24" name="Rectangle 6"/>
          <p:cNvSpPr>
            <a:spLocks noGrp="1"/>
          </p:cNvSpPr>
          <p:nvPr>
            <p:ph type="body" sz="quarter" idx="14"/>
          </p:nvPr>
        </p:nvSpPr>
        <p:spPr/>
        <p:txBody>
          <a:bodyPr/>
          <a:lstStyle>
            <a:extLst/>
          </a:lstStyle>
          <a:p>
            <a:endParaRPr lang="en-US" dirty="0"/>
          </a:p>
        </p:txBody>
      </p:sp>
      <p:sp>
        <p:nvSpPr>
          <p:cNvPr id="22" name="Rectangle 7"/>
          <p:cNvSpPr>
            <a:spLocks noGrp="1"/>
          </p:cNvSpPr>
          <p:nvPr>
            <p:ph type="body" sz="quarter" idx="15"/>
          </p:nvPr>
        </p:nvSpPr>
        <p:spPr>
          <a:xfrm>
            <a:off x="533400" y="990600"/>
            <a:ext cx="8305800" cy="5334000"/>
          </a:xfrm>
        </p:spPr>
        <p:txBody>
          <a:bodyPr>
            <a:normAutofit/>
          </a:bodyPr>
          <a:lstStyle>
            <a:extLst/>
          </a:lstStyle>
          <a:p>
            <a:pPr marL="0" indent="0" algn="just"/>
            <a:r>
              <a:rPr lang="ro-RO" sz="3600" b="1" dirty="0" smtClean="0"/>
              <a:t>Numele lui Mica este o prescurtare din Micaiah care înseamnă </a:t>
            </a:r>
            <a:r>
              <a:rPr lang="en-US" sz="3600" b="1" dirty="0" smtClean="0"/>
              <a:t>= </a:t>
            </a:r>
            <a:r>
              <a:rPr lang="ro-RO" sz="3600" b="1" dirty="0" smtClean="0"/>
              <a:t>Cine este ca Domnul</a:t>
            </a:r>
            <a:r>
              <a:rPr lang="en-US" sz="3600" b="1" dirty="0" smtClean="0"/>
              <a:t>?</a:t>
            </a:r>
          </a:p>
          <a:p>
            <a:pPr marL="0" indent="0" algn="just"/>
            <a:endParaRPr lang="en-US" sz="3600" b="1" dirty="0" smtClean="0"/>
          </a:p>
          <a:p>
            <a:pPr marL="0" indent="0" algn="just"/>
            <a:r>
              <a:rPr lang="ro-RO" sz="3600" b="1" dirty="0" smtClean="0"/>
              <a:t>Mica face o aluzie la acest nume chiar în cartea sa, în Mica 7:18.</a:t>
            </a:r>
          </a:p>
          <a:p>
            <a:pPr marL="0" indent="0" algn="just"/>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p:cNvSpPr>
            <a:spLocks noGrp="1"/>
          </p:cNvSpPr>
          <p:nvPr>
            <p:ph type="title"/>
          </p:nvPr>
        </p:nvSpPr>
        <p:spPr/>
        <p:txBody>
          <a:bodyPr>
            <a:normAutofit/>
          </a:bodyPr>
          <a:lstStyle>
            <a:extLst/>
          </a:lstStyle>
          <a:p>
            <a:endParaRPr lang="en-US" dirty="0"/>
          </a:p>
        </p:txBody>
      </p:sp>
      <p:sp>
        <p:nvSpPr>
          <p:cNvPr id="24" name="Rectangle 6"/>
          <p:cNvSpPr>
            <a:spLocks noGrp="1"/>
          </p:cNvSpPr>
          <p:nvPr>
            <p:ph type="body" sz="quarter" idx="14"/>
          </p:nvPr>
        </p:nvSpPr>
        <p:spPr/>
        <p:txBody>
          <a:bodyPr/>
          <a:lstStyle>
            <a:extLst/>
          </a:lstStyle>
          <a:p>
            <a:endParaRPr lang="en-US" dirty="0"/>
          </a:p>
        </p:txBody>
      </p:sp>
      <p:sp>
        <p:nvSpPr>
          <p:cNvPr id="22" name="Rectangle 7"/>
          <p:cNvSpPr>
            <a:spLocks noGrp="1"/>
          </p:cNvSpPr>
          <p:nvPr>
            <p:ph type="body" sz="quarter" idx="15"/>
          </p:nvPr>
        </p:nvSpPr>
        <p:spPr>
          <a:xfrm>
            <a:off x="457200" y="533400"/>
            <a:ext cx="8305800" cy="1524000"/>
          </a:xfrm>
        </p:spPr>
        <p:txBody>
          <a:bodyPr>
            <a:normAutofit fontScale="92500" lnSpcReduction="10000"/>
          </a:bodyPr>
          <a:lstStyle>
            <a:extLst/>
          </a:lstStyle>
          <a:p>
            <a:pPr marL="0" indent="0" algn="just"/>
            <a:r>
              <a:rPr lang="ro-RO" sz="3600" b="1" dirty="0" smtClean="0"/>
              <a:t>Numele lui Mica este o prescurtare din Micaiah care înseamnă </a:t>
            </a:r>
            <a:r>
              <a:rPr lang="en-US" sz="3600" b="1" dirty="0" smtClean="0"/>
              <a:t>= </a:t>
            </a:r>
            <a:r>
              <a:rPr lang="ro-RO" sz="3600" b="1" dirty="0" smtClean="0"/>
              <a:t>Cine este ca Domnul</a:t>
            </a:r>
            <a:r>
              <a:rPr lang="en-US" sz="3600" b="1" dirty="0" smtClean="0"/>
              <a:t>?</a:t>
            </a:r>
          </a:p>
          <a:p>
            <a:pPr marL="0" indent="0" algn="just"/>
            <a:endParaRPr lang="en-US" sz="3600" b="1" dirty="0" smtClean="0"/>
          </a:p>
        </p:txBody>
      </p:sp>
      <p:pic>
        <p:nvPicPr>
          <p:cNvPr id="2052" name="Picture 4"/>
          <p:cNvPicPr>
            <a:picLocks noChangeAspect="1" noChangeArrowheads="1"/>
          </p:cNvPicPr>
          <p:nvPr/>
        </p:nvPicPr>
        <p:blipFill>
          <a:blip r:embed="rId3" cstate="print"/>
          <a:srcRect/>
          <a:stretch>
            <a:fillRect/>
          </a:stretch>
        </p:blipFill>
        <p:spPr bwMode="auto">
          <a:xfrm>
            <a:off x="1828800" y="1905000"/>
            <a:ext cx="5943600"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685800"/>
            <a:ext cx="8305800" cy="5867400"/>
          </a:xfrm>
        </p:spPr>
        <p:txBody>
          <a:bodyPr>
            <a:normAutofit fontScale="77500" lnSpcReduction="20000"/>
          </a:bodyPr>
          <a:lstStyle>
            <a:extLst/>
          </a:lstStyle>
          <a:p>
            <a:pPr algn="just"/>
            <a:r>
              <a:rPr lang="ro-RO" sz="3600" b="1" dirty="0" smtClean="0"/>
              <a:t>Iotam, fiul lui Ozia, a fost un rege bun, un bun credincios și un bun administrator. El i-a biruit pe amoniți și a zidit poarta Templului. Fiul său, Ahaz a fost unul din regii idolatri, care a căutat alianţe cu poporul păgân al asirienilor în loc să îl caute pe Dumnezeu. El şi-a trecut fiul prin foc (2 Regi 16:3) şi s-a aliat cu Tiglat-Pileser, împăratul Asiriei, care oricum avea de gând să cucerească Siria şi Israelul, apoi Iuda. În timpul lui Ezechia, a avut loc o adevărată reformă religioasă. S-a sărbătorit unul din cele mai biblice sărbători de Paști sărbătorite în Israel. În același timp, atunci când Asiria a asediat Ierusalimul, Ezechia s-a rugat, iar Domnul i-a ascultat rugăciunea şi l-a izbăvit (2 Regi 19:14-19, 35-36).</a:t>
            </a:r>
          </a:p>
          <a:p>
            <a:pPr marL="0" indent="0" algn="just"/>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685800"/>
            <a:ext cx="8305800" cy="5867400"/>
          </a:xfrm>
        </p:spPr>
        <p:txBody>
          <a:bodyPr>
            <a:normAutofit/>
          </a:bodyPr>
          <a:lstStyle>
            <a:extLst/>
          </a:lstStyle>
          <a:p>
            <a:pPr marL="0" indent="0" algn="just"/>
            <a:endParaRPr lang="en-US" sz="3600" b="1" dirty="0">
              <a:latin typeface="Times New Roman" pitchFamily="18" charset="0"/>
              <a:cs typeface="Times New Roman" pitchFamily="18" charset="0"/>
            </a:endParaRPr>
          </a:p>
        </p:txBody>
      </p:sp>
      <p:pic>
        <p:nvPicPr>
          <p:cNvPr id="2050" name="Picture 2" descr="D:\biserica sft\calendare\calendar-18\mica\848096_ori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Împărtirea cărtii: în trei părti</a:t>
            </a:r>
            <a:endParaRPr lang="en-US" dirty="0"/>
          </a:p>
        </p:txBody>
      </p:sp>
      <p:sp>
        <p:nvSpPr>
          <p:cNvPr id="4" name="Text Placeholder 3"/>
          <p:cNvSpPr>
            <a:spLocks noGrp="1"/>
          </p:cNvSpPr>
          <p:nvPr>
            <p:ph type="body" sz="quarter" idx="15"/>
          </p:nvPr>
        </p:nvSpPr>
        <p:spPr>
          <a:xfrm>
            <a:off x="381000" y="1447800"/>
            <a:ext cx="8077200" cy="5029200"/>
          </a:xfrm>
        </p:spPr>
        <p:txBody>
          <a:bodyPr>
            <a:normAutofit/>
          </a:bodyPr>
          <a:lstStyle/>
          <a:p>
            <a:pPr marL="742950" indent="-742950" algn="just"/>
            <a:r>
              <a:rPr lang="en-US" b="1" dirty="0" smtClean="0"/>
              <a:t>1. </a:t>
            </a:r>
            <a:r>
              <a:rPr lang="ro-RO" b="1" dirty="0" smtClean="0"/>
              <a:t>Un mesaj de judecată către Iuda şi Israel,</a:t>
            </a:r>
            <a:r>
              <a:rPr lang="en-US" b="1" dirty="0" smtClean="0"/>
              <a:t> </a:t>
            </a:r>
            <a:r>
              <a:rPr lang="ro-RO" b="1" dirty="0" smtClean="0"/>
              <a:t>împărţit în patru secțiuni (1-2)</a:t>
            </a:r>
            <a:endParaRPr lang="en-US" b="1" dirty="0" smtClean="0"/>
          </a:p>
          <a:p>
            <a:pPr marL="742950" indent="-742950" algn="just">
              <a:buAutoNum type="arabicPeriod"/>
            </a:pPr>
            <a:endParaRPr lang="ro-RO" b="1" dirty="0" smtClean="0"/>
          </a:p>
          <a:p>
            <a:pPr algn="just"/>
            <a:r>
              <a:rPr lang="ro-RO" b="1" dirty="0" smtClean="0"/>
              <a:t>2. Un mesaj de judecată pentru lideri  însoțit de promisiuni despre Hristos – Mesia (3-5)</a:t>
            </a:r>
            <a:endParaRPr lang="en-US" b="1" dirty="0" smtClean="0"/>
          </a:p>
          <a:p>
            <a:pPr algn="just"/>
            <a:endParaRPr lang="ro-RO" b="1" dirty="0" smtClean="0"/>
          </a:p>
          <a:p>
            <a:pPr algn="just"/>
            <a:r>
              <a:rPr lang="ro-RO" b="1" dirty="0" smtClean="0"/>
              <a:t>3. Un mesaj de încurajare şi promisiune (6-7)</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Împărtirea cărtii: în patru părti</a:t>
            </a:r>
            <a:endParaRPr lang="en-US" dirty="0"/>
          </a:p>
        </p:txBody>
      </p:sp>
      <p:sp>
        <p:nvSpPr>
          <p:cNvPr id="4" name="Text Placeholder 3"/>
          <p:cNvSpPr>
            <a:spLocks noGrp="1"/>
          </p:cNvSpPr>
          <p:nvPr>
            <p:ph type="body" sz="quarter" idx="15"/>
          </p:nvPr>
        </p:nvSpPr>
        <p:spPr>
          <a:xfrm>
            <a:off x="381000" y="1447800"/>
            <a:ext cx="8077200" cy="5029200"/>
          </a:xfrm>
        </p:spPr>
        <p:txBody>
          <a:bodyPr>
            <a:normAutofit/>
          </a:bodyPr>
          <a:lstStyle/>
          <a:p>
            <a:pPr algn="just"/>
            <a:r>
              <a:rPr lang="ro-RO" b="1" dirty="0" smtClean="0"/>
              <a:t>1. Dumnezeu va pedepsi idolatria (1:1-16) </a:t>
            </a:r>
          </a:p>
          <a:p>
            <a:pPr algn="just"/>
            <a:r>
              <a:rPr lang="ro-RO" b="1" dirty="0" smtClean="0"/>
              <a:t>2. Avertizări împotriva conducătorilor politici şi religioşi (2:1-3:12) </a:t>
            </a:r>
          </a:p>
          <a:p>
            <a:pPr algn="just"/>
            <a:r>
              <a:rPr lang="ro-RO" b="1" dirty="0" smtClean="0"/>
              <a:t>3. Promisiuni despre venirea unui rege-păstor din Betleem (4:1-5:15) </a:t>
            </a:r>
          </a:p>
          <a:p>
            <a:pPr algn="just"/>
            <a:r>
              <a:rPr lang="ro-RO" b="1" dirty="0" smtClean="0"/>
              <a:t>4.Vestirea judecăţilor şi îndurării lui Dumnezeu  (6:1-7:20)</a:t>
            </a:r>
          </a:p>
          <a:p>
            <a:pPr marL="742950" indent="-742950" algn="just"/>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0" y="685800"/>
            <a:ext cx="9144000" cy="5867400"/>
          </a:xfrm>
        </p:spPr>
        <p:txBody>
          <a:bodyPr>
            <a:normAutofit/>
          </a:bodyPr>
          <a:lstStyle>
            <a:extLst/>
          </a:lstStyle>
          <a:p>
            <a:pPr algn="just"/>
            <a:endParaRPr lang="en-US"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609600" y="1219200"/>
            <a:ext cx="8229600" cy="1143000"/>
          </a:xfrm>
        </p:spPr>
        <p:txBody>
          <a:bodyPr>
            <a:normAutofit/>
          </a:bodyPr>
          <a:lstStyle>
            <a:extLst/>
          </a:lstStyle>
          <a:p>
            <a:r>
              <a:rPr lang="en-US" dirty="0" err="1" smtClean="0"/>
              <a:t>Cartea</a:t>
            </a:r>
            <a:r>
              <a:rPr lang="en-US" dirty="0" smtClean="0"/>
              <a:t> </a:t>
            </a:r>
            <a:r>
              <a:rPr lang="en-US" dirty="0" err="1" smtClean="0"/>
              <a:t>Profetului</a:t>
            </a:r>
            <a:r>
              <a:rPr lang="en-US" dirty="0" smtClean="0"/>
              <a:t> Mica</a:t>
            </a:r>
            <a:endParaRPr lang="en-US" dirty="0"/>
          </a:p>
        </p:txBody>
      </p:sp>
      <p:sp>
        <p:nvSpPr>
          <p:cNvPr id="4" name="Rectangle 25"/>
          <p:cNvSpPr txBox="1">
            <a:spLocks/>
          </p:cNvSpPr>
          <p:nvPr/>
        </p:nvSpPr>
        <p:spPr>
          <a:xfrm>
            <a:off x="762000" y="2971800"/>
            <a:ext cx="7086600" cy="1295400"/>
          </a:xfrm>
          <a:prstGeom prst="rect">
            <a:avLst/>
          </a:prstGeom>
        </p:spPr>
        <p:txBody>
          <a:bodyPr vert="horz">
            <a:normAutofit/>
          </a:bodyPr>
          <a:lstStyle>
            <a:extLst/>
          </a:lstStyle>
          <a:p>
            <a:pPr marL="342900" marR="0" lvl="0" indent="-342900" algn="l" defTabSz="9144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971800" y="2667000"/>
            <a:ext cx="3303588" cy="36877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 5:2-4,</a:t>
            </a:r>
            <a:endParaRPr lang="en-US" dirty="0"/>
          </a:p>
        </p:txBody>
      </p:sp>
      <p:sp>
        <p:nvSpPr>
          <p:cNvPr id="4" name="Text Placeholder 3"/>
          <p:cNvSpPr>
            <a:spLocks noGrp="1"/>
          </p:cNvSpPr>
          <p:nvPr>
            <p:ph type="body" sz="quarter" idx="15"/>
          </p:nvPr>
        </p:nvSpPr>
        <p:spPr>
          <a:xfrm>
            <a:off x="457200" y="1524000"/>
            <a:ext cx="8305800" cy="4876800"/>
          </a:xfrm>
        </p:spPr>
        <p:txBody>
          <a:bodyPr>
            <a:normAutofit fontScale="85000" lnSpcReduction="10000"/>
          </a:bodyPr>
          <a:lstStyle/>
          <a:p>
            <a:r>
              <a:rPr lang="vi-VN" b="1" i="0" dirty="0" smtClean="0"/>
              <a:t>2. "Şi tu, Betleeme Efrata, măcar că eşti prea mic între cetăţile de căpetenie ale lui Iuda, totuşi din tine Îmi va ieşi Cel ce va stăpâni peste Israel şi a cărui obârşie se suie până în vremuri străvechi, până în zilele veşniciei."</a:t>
            </a:r>
            <a:r>
              <a:rPr lang="vi-VN" b="1" dirty="0" smtClean="0"/>
              <a:t/>
            </a:r>
            <a:br>
              <a:rPr lang="vi-VN" b="1" dirty="0" smtClean="0"/>
            </a:br>
            <a:r>
              <a:rPr lang="vi-VN" b="1" i="0" dirty="0" smtClean="0"/>
              <a:t>3. De aceea, îi va lăsa până la vremea când va naşte cea care are să nască, şi rămăşiţa fraţilor Săi se va întoarce la copiii lui Israel.</a:t>
            </a:r>
            <a:r>
              <a:rPr lang="vi-VN" b="1" dirty="0" smtClean="0"/>
              <a:t/>
            </a:r>
            <a:br>
              <a:rPr lang="vi-VN" b="1" dirty="0" smtClean="0"/>
            </a:br>
            <a:r>
              <a:rPr lang="vi-VN" b="1" i="0" dirty="0" smtClean="0"/>
              <a:t>4. El Se va înfăţişa şi va cârmui cu puterea Domnului şi cu măreţia Numelui Domnului Dumnezeului Său: vor locui liniştiţi, căci El va fi proslăvit până la marginile pământului.</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 5:2-4</a:t>
            </a:r>
            <a:endParaRPr lang="en-US" dirty="0"/>
          </a:p>
        </p:txBody>
      </p:sp>
      <p:sp>
        <p:nvSpPr>
          <p:cNvPr id="4" name="Text Placeholder 3"/>
          <p:cNvSpPr>
            <a:spLocks noGrp="1"/>
          </p:cNvSpPr>
          <p:nvPr>
            <p:ph type="body" sz="quarter" idx="15"/>
          </p:nvPr>
        </p:nvSpPr>
        <p:spPr>
          <a:xfrm>
            <a:off x="457200" y="1524000"/>
            <a:ext cx="8305800" cy="4876800"/>
          </a:xfrm>
        </p:spPr>
        <p:txBody>
          <a:bodyPr>
            <a:normAutofit/>
          </a:bodyPr>
          <a:lstStyle/>
          <a:p>
            <a:r>
              <a:rPr lang="ro-RO" b="1" dirty="0" smtClean="0"/>
              <a:t>Mesia regele va veni din Betleem – cetatea lui David. Ierusalimul e prea corupt ca să vină din Ierusalim.</a:t>
            </a:r>
          </a:p>
          <a:p>
            <a:r>
              <a:rPr lang="ro-RO" b="1" dirty="0" smtClean="0"/>
              <a:t>Mesia regele vine din veșnicii, are originea in eternitate. El este Dumnezeu întrupat.</a:t>
            </a:r>
          </a:p>
          <a:p>
            <a:r>
              <a:rPr lang="ro-RO" b="1" dirty="0" smtClean="0"/>
              <a:t>Mesia se va naște într-un mod aparte, o naștere minunată dintr-o fecioară.</a:t>
            </a:r>
          </a:p>
          <a:p>
            <a:r>
              <a:rPr lang="ro-RO" b="1" dirty="0" smtClean="0"/>
              <a:t>Mesia va fi vestit în toată lumea și va domni peste toată lumea.</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 6:6-8</a:t>
            </a:r>
            <a:endParaRPr lang="en-US" dirty="0"/>
          </a:p>
        </p:txBody>
      </p:sp>
      <p:sp>
        <p:nvSpPr>
          <p:cNvPr id="4" name="Text Placeholder 3"/>
          <p:cNvSpPr>
            <a:spLocks noGrp="1"/>
          </p:cNvSpPr>
          <p:nvPr>
            <p:ph type="body" sz="quarter" idx="15"/>
          </p:nvPr>
        </p:nvSpPr>
        <p:spPr>
          <a:xfrm>
            <a:off x="457200" y="1524000"/>
            <a:ext cx="8305800" cy="4876800"/>
          </a:xfrm>
        </p:spPr>
        <p:txBody>
          <a:bodyPr>
            <a:noAutofit/>
          </a:bodyPr>
          <a:lstStyle/>
          <a:p>
            <a:pPr algn="just"/>
            <a:r>
              <a:rPr lang="vi-VN" sz="2400" b="1" i="0" dirty="0" smtClean="0"/>
              <a:t>6. Cu ce voi întâmpina pe Domnul şi cu ce mă voi pleca înaintea Dumnezeului celui Preaînalt? Îl voi întâmpina oare cu arderi de tot, cu viţei de un an?</a:t>
            </a:r>
            <a:r>
              <a:rPr lang="vi-VN" sz="2400" b="1" dirty="0" smtClean="0"/>
              <a:t/>
            </a:r>
            <a:br>
              <a:rPr lang="vi-VN" sz="2400" b="1" dirty="0" smtClean="0"/>
            </a:br>
            <a:r>
              <a:rPr lang="vi-VN" sz="2400" b="1" i="0" dirty="0" smtClean="0"/>
              <a:t>7. Dar primeşte Domnul oare mii de berbeci sau zeci de mii de râuri de untdelemn? Să dau eu pentru fărădelegile mele pe întâiul meu născut, rodul trupului meu, pentru păcatul sufletului meu? -</a:t>
            </a:r>
            <a:r>
              <a:rPr lang="vi-VN" sz="2400" b="1" dirty="0" smtClean="0"/>
              <a:t/>
            </a:r>
            <a:br>
              <a:rPr lang="vi-VN" sz="2400" b="1" dirty="0" smtClean="0"/>
            </a:br>
            <a:r>
              <a:rPr lang="vi-VN" sz="2800" b="1" i="0" dirty="0" smtClean="0"/>
              <a:t>8. Ţi s-a arătat, omule, ce este bine, şi ce alta cere Domnul de la tine decât să faci dreptate, să iubeşti mila şi să umbli smerit cu Dumnezeul tău?</a:t>
            </a:r>
            <a:endParaRPr lang="ro-RO" sz="2800" b="1" i="0" dirty="0" smtClean="0"/>
          </a:p>
          <a:p>
            <a:pPr algn="just"/>
            <a:r>
              <a:rPr lang="vi-VN" sz="2800" b="1" dirty="0" smtClean="0"/>
              <a:t/>
            </a:r>
            <a:br>
              <a:rPr lang="vi-VN" sz="2800" b="1" dirty="0" smtClean="0"/>
            </a:br>
            <a:endParaRPr lang="en-US"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685800" y="0"/>
            <a:ext cx="7772400" cy="685799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 1:10-12</a:t>
            </a:r>
            <a:endParaRPr lang="en-US" dirty="0"/>
          </a:p>
        </p:txBody>
      </p:sp>
      <p:sp>
        <p:nvSpPr>
          <p:cNvPr id="4" name="Text Placeholder 3"/>
          <p:cNvSpPr>
            <a:spLocks noGrp="1"/>
          </p:cNvSpPr>
          <p:nvPr>
            <p:ph type="body" sz="quarter" idx="15"/>
          </p:nvPr>
        </p:nvSpPr>
        <p:spPr>
          <a:xfrm>
            <a:off x="457200" y="1524000"/>
            <a:ext cx="8305800" cy="4876800"/>
          </a:xfrm>
        </p:spPr>
        <p:txBody>
          <a:bodyPr>
            <a:noAutofit/>
          </a:bodyPr>
          <a:lstStyle/>
          <a:p>
            <a:pPr algn="just"/>
            <a:r>
              <a:rPr lang="ro-RO" sz="2800" b="1" dirty="0" smtClean="0"/>
              <a:t>10. Nu spuneţi lucrul acesta în Gat (Spunești) şi nu plângeţi în Aco (Plângeni); tăvăliţi-vă în ţărână la Bet-Leafra (Prăfulești, Casa-Țărânei). 11. Treci, locuitoare din Şafir (Frumușani), cu ruşinea descoperită; locuitoarea din Ţaanan (Ieșeni) nu îndrăzneşte să iasă, jalea Bet-Haeţelului (Mutați -Casa-plecaților) vă ia gustul să vă opriţi în el. 12. Căci locuitoarea din Marot (Amareni) tremură pentru pierderea fericirii ei, fiindcă s-a coborât nenorocirea din partea Domnului până la poarta Ierusalimului. </a:t>
            </a:r>
          </a:p>
          <a:p>
            <a:pPr algn="just"/>
            <a:endParaRPr lang="en-US"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 1:13-15</a:t>
            </a:r>
            <a:endParaRPr lang="en-US" dirty="0"/>
          </a:p>
        </p:txBody>
      </p:sp>
      <p:sp>
        <p:nvSpPr>
          <p:cNvPr id="4" name="Text Placeholder 3"/>
          <p:cNvSpPr>
            <a:spLocks noGrp="1"/>
          </p:cNvSpPr>
          <p:nvPr>
            <p:ph type="body" sz="quarter" idx="15"/>
          </p:nvPr>
        </p:nvSpPr>
        <p:spPr>
          <a:xfrm>
            <a:off x="457200" y="1524000"/>
            <a:ext cx="8305800" cy="4876800"/>
          </a:xfrm>
        </p:spPr>
        <p:txBody>
          <a:bodyPr>
            <a:noAutofit/>
          </a:bodyPr>
          <a:lstStyle/>
          <a:p>
            <a:pPr algn="just"/>
            <a:r>
              <a:rPr lang="ro-RO" sz="2800" b="1" dirty="0" smtClean="0"/>
              <a:t>13. Înhamă-ţi caii cei iuţi la car, locuitoare din Lachis (Fortăreață cu cai), La-Herghelii); tu ai fost cea dintâi pricină de păcat pentru fiica Sionului (fiica Fortăreței), căci în tine s-au găsit nelegiuirile lui Israel. 14. De aceea te vei despărţi de Moreşet-Gat (Proprietăți pentru Gat), casele din Aczib (Amăgeni) vor fi o amăgire pentru împăraţii lui Israel. 15. Îţi voi aduce un nou stăpân, locuitoare din Mareşa (Boiernași); slava lui Israel va merge la Adulam (Peștera Adulam - exil)  .</a:t>
            </a:r>
          </a:p>
          <a:p>
            <a:pPr algn="just"/>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4" name="TextBox 3"/>
          <p:cNvSpPr txBox="1"/>
          <p:nvPr/>
        </p:nvSpPr>
        <p:spPr>
          <a:xfrm>
            <a:off x="0" y="1066800"/>
            <a:ext cx="9144000" cy="707886"/>
          </a:xfrm>
          <a:prstGeom prst="rect">
            <a:avLst/>
          </a:prstGeom>
          <a:noFill/>
        </p:spPr>
        <p:txBody>
          <a:bodyPr wrap="square" rtlCol="0">
            <a:spAutoFit/>
          </a:bodyPr>
          <a:lstStyle/>
          <a:p>
            <a:pPr algn="ctr"/>
            <a:r>
              <a:rPr lang="en-US" sz="2000" b="1" dirty="0" smtClean="0"/>
              <a:t>Mica </a:t>
            </a:r>
            <a:r>
              <a:rPr lang="en-US" sz="2000" b="1" dirty="0" err="1" smtClean="0"/>
              <a:t>este</a:t>
            </a:r>
            <a:r>
              <a:rPr lang="en-US" sz="2000" b="1" dirty="0" smtClean="0"/>
              <a:t> </a:t>
            </a:r>
            <a:r>
              <a:rPr lang="en-US" sz="2000" b="1" dirty="0" err="1" smtClean="0"/>
              <a:t>unul</a:t>
            </a:r>
            <a:r>
              <a:rPr lang="en-US" sz="2000" b="1" dirty="0" smtClean="0"/>
              <a:t> din </a:t>
            </a:r>
            <a:r>
              <a:rPr lang="en-US" sz="2000" b="1" dirty="0" err="1" smtClean="0"/>
              <a:t>profetii</a:t>
            </a:r>
            <a:r>
              <a:rPr lang="en-US" sz="2000" b="1" dirty="0" smtClean="0"/>
              <a:t> </a:t>
            </a:r>
            <a:r>
              <a:rPr lang="en-US" sz="2000" b="1" dirty="0" err="1" smtClean="0"/>
              <a:t>mici</a:t>
            </a:r>
            <a:r>
              <a:rPr lang="en-US" sz="2000" b="1" dirty="0" smtClean="0"/>
              <a:t>: </a:t>
            </a:r>
            <a:r>
              <a:rPr lang="en-US" sz="2000" b="1" dirty="0" err="1" smtClean="0"/>
              <a:t>Osea</a:t>
            </a:r>
            <a:r>
              <a:rPr lang="en-US" sz="2000" b="1" dirty="0" smtClean="0"/>
              <a:t>, Amos, Mica, </a:t>
            </a:r>
            <a:r>
              <a:rPr lang="en-US" sz="2000" b="1" dirty="0" err="1" smtClean="0"/>
              <a:t>Ioel</a:t>
            </a:r>
            <a:r>
              <a:rPr lang="en-US" sz="2000" b="1" dirty="0" smtClean="0"/>
              <a:t>, </a:t>
            </a:r>
            <a:r>
              <a:rPr lang="en-US" sz="2000" b="1" dirty="0" err="1" smtClean="0"/>
              <a:t>Obadia</a:t>
            </a:r>
            <a:r>
              <a:rPr lang="en-US" sz="2000" b="1" dirty="0" smtClean="0"/>
              <a:t>, Iona, </a:t>
            </a:r>
            <a:r>
              <a:rPr lang="en-US" sz="2000" b="1" dirty="0" err="1" smtClean="0"/>
              <a:t>Naum</a:t>
            </a:r>
            <a:r>
              <a:rPr lang="en-US" sz="2000" b="1" dirty="0" smtClean="0"/>
              <a:t>, </a:t>
            </a:r>
            <a:r>
              <a:rPr lang="en-US" sz="2000" b="1" dirty="0" err="1" smtClean="0"/>
              <a:t>Habacuc</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two prophets"/>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TextBox 3"/>
          <p:cNvSpPr txBox="1"/>
          <p:nvPr/>
        </p:nvSpPr>
        <p:spPr>
          <a:xfrm>
            <a:off x="533400" y="5791200"/>
            <a:ext cx="8285345" cy="461665"/>
          </a:xfrm>
          <a:prstGeom prst="rect">
            <a:avLst/>
          </a:prstGeom>
          <a:noFill/>
        </p:spPr>
        <p:txBody>
          <a:bodyPr wrap="none" rtlCol="0">
            <a:spAutoFit/>
          </a:bodyPr>
          <a:lstStyle/>
          <a:p>
            <a:r>
              <a:rPr lang="en-US" sz="2400" b="1" dirty="0" smtClean="0">
                <a:solidFill>
                  <a:srgbClr val="FFFF00"/>
                </a:solidFill>
              </a:rPr>
              <a:t>Mica a </a:t>
            </a:r>
            <a:r>
              <a:rPr lang="en-US" sz="2400" b="1" dirty="0" err="1" smtClean="0">
                <a:solidFill>
                  <a:srgbClr val="FFFF00"/>
                </a:solidFill>
              </a:rPr>
              <a:t>fost</a:t>
            </a:r>
            <a:r>
              <a:rPr lang="en-US" sz="2400" b="1" dirty="0" smtClean="0">
                <a:solidFill>
                  <a:srgbClr val="FFFF00"/>
                </a:solidFill>
              </a:rPr>
              <a:t> </a:t>
            </a:r>
            <a:r>
              <a:rPr lang="en-US" sz="2400" b="1" dirty="0" err="1" smtClean="0">
                <a:solidFill>
                  <a:srgbClr val="FFFF00"/>
                </a:solidFill>
              </a:rPr>
              <a:t>contemporan</a:t>
            </a:r>
            <a:r>
              <a:rPr lang="en-US" sz="2400" b="1" dirty="0" smtClean="0">
                <a:solidFill>
                  <a:srgbClr val="FFFF00"/>
                </a:solidFill>
              </a:rPr>
              <a:t> </a:t>
            </a:r>
            <a:r>
              <a:rPr lang="en-US" sz="2400" b="1" dirty="0" err="1" smtClean="0">
                <a:solidFill>
                  <a:srgbClr val="FFFF00"/>
                </a:solidFill>
              </a:rPr>
              <a:t>si</a:t>
            </a:r>
            <a:r>
              <a:rPr lang="en-US" sz="2400" b="1" dirty="0" smtClean="0">
                <a:solidFill>
                  <a:srgbClr val="FFFF00"/>
                </a:solidFill>
              </a:rPr>
              <a:t> </a:t>
            </a:r>
            <a:r>
              <a:rPr lang="en-US" sz="2400" b="1" dirty="0" err="1" smtClean="0">
                <a:solidFill>
                  <a:srgbClr val="FFFF00"/>
                </a:solidFill>
              </a:rPr>
              <a:t>coleg</a:t>
            </a:r>
            <a:r>
              <a:rPr lang="en-US" sz="2400" b="1" dirty="0" smtClean="0">
                <a:solidFill>
                  <a:srgbClr val="FFFF00"/>
                </a:solidFill>
              </a:rPr>
              <a:t> cu </a:t>
            </a:r>
            <a:r>
              <a:rPr lang="en-US" sz="2400" b="1" dirty="0" err="1" smtClean="0">
                <a:solidFill>
                  <a:srgbClr val="FFFF00"/>
                </a:solidFill>
              </a:rPr>
              <a:t>profetul</a:t>
            </a:r>
            <a:r>
              <a:rPr lang="en-US" sz="2400" b="1" dirty="0" smtClean="0">
                <a:solidFill>
                  <a:srgbClr val="FFFF00"/>
                </a:solidFill>
              </a:rPr>
              <a:t> </a:t>
            </a:r>
            <a:r>
              <a:rPr lang="en-US" sz="2400" b="1" dirty="0" err="1" smtClean="0">
                <a:solidFill>
                  <a:srgbClr val="FFFF00"/>
                </a:solidFill>
              </a:rPr>
              <a:t>Isaia</a:t>
            </a:r>
            <a:r>
              <a:rPr lang="en-US" sz="2400" b="1" dirty="0" smtClean="0">
                <a:solidFill>
                  <a:srgbClr val="FFFF00"/>
                </a:solidFill>
              </a:rPr>
              <a:t>, la </a:t>
            </a:r>
            <a:r>
              <a:rPr lang="en-US" sz="2400" b="1" dirty="0" err="1" smtClean="0">
                <a:solidFill>
                  <a:srgbClr val="FFFF00"/>
                </a:solidFill>
              </a:rPr>
              <a:t>Ierusalim</a:t>
            </a:r>
            <a:endParaRPr lang="en-US" sz="2400" b="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Image result for prophet micah preach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990600"/>
            <a:ext cx="8305800" cy="5334000"/>
          </a:xfrm>
        </p:spPr>
        <p:txBody>
          <a:bodyPr>
            <a:normAutofit/>
          </a:bodyPr>
          <a:lstStyle>
            <a:extLst/>
          </a:lstStyle>
          <a:p>
            <a:pPr marL="0" indent="0" algn="just"/>
            <a:r>
              <a:rPr lang="ro-RO" sz="3600" b="1" i="0" dirty="0" smtClean="0">
                <a:latin typeface="Times New Roman" pitchFamily="18" charset="0"/>
                <a:cs typeface="Times New Roman" pitchFamily="18" charset="0"/>
              </a:rPr>
              <a:t>Mica face parte din profeţii care au vestit judecăţile şi promisiunile lui Dumnezeu înainte de exilul lui Israel în Asiria (720 îH) şi înainte de cel al regatului lui Iuda în Babilon (586 îH). Perioada slujirii acestor profeţi pre-exilici acoperă anii 800-586 îH. Dintre ei fac parte Ioel, Obadia, Iona, Amos, Osea, Isaia, Mica, Naum, Ţefania, Habacuc şi Ieremia. </a:t>
            </a:r>
          </a:p>
          <a:p>
            <a:pPr marL="0" indent="0" algn="just"/>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5"/>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990600"/>
            <a:ext cx="8305800" cy="5334000"/>
          </a:xfrm>
        </p:spPr>
        <p:txBody>
          <a:bodyPr>
            <a:normAutofit fontScale="92500" lnSpcReduction="10000"/>
          </a:bodyPr>
          <a:lstStyle>
            <a:extLst/>
          </a:lstStyle>
          <a:p>
            <a:pPr marL="0" indent="0" algn="just"/>
            <a:r>
              <a:rPr lang="ro-RO" sz="3600" b="1" i="0" dirty="0" smtClean="0"/>
              <a:t>Mica era din sud-vestul Ierusalimului, din Moreşet-Gath, o localitate care se afla la aproximativ 30 de km de capitală. El era contemporan cu Isaia – în regatul lui Iuda şi cu profeţii Iona, Osea şi Amos în Israelul de nord. Într-un fel, a făcut o echipă bună cu Isaia, profetul cu origini aristocratice şi împreună au vestit atât judecăţile lui Dumnezeu cât şi timpurile de binecuvântare şi restaurare din viitor. Uneori profeţiile lor se aseamănă foarte mult.</a:t>
            </a:r>
          </a:p>
          <a:p>
            <a:pPr marL="0" indent="0" algn="just"/>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p:cNvSpPr>
            <a:spLocks noGrp="1"/>
          </p:cNvSpPr>
          <p:nvPr>
            <p:ph type="body" sz="quarter" idx="15"/>
          </p:nvPr>
        </p:nvSpPr>
        <p:spPr>
          <a:xfrm>
            <a:off x="533400" y="990600"/>
            <a:ext cx="8305800" cy="5334000"/>
          </a:xfrm>
        </p:spPr>
        <p:txBody>
          <a:bodyPr>
            <a:normAutofit/>
          </a:bodyPr>
          <a:lstStyle>
            <a:extLst/>
          </a:lstStyle>
          <a:p>
            <a:pPr marL="0" indent="0" algn="just"/>
            <a:endParaRPr lang="en-US" sz="3600" b="1" dirty="0">
              <a:latin typeface="Times New Roman" pitchFamily="18" charset="0"/>
              <a:cs typeface="Times New Roman" pitchFamily="18" charset="0"/>
            </a:endParaRPr>
          </a:p>
        </p:txBody>
      </p:sp>
      <p:pic>
        <p:nvPicPr>
          <p:cNvPr id="3074" name="Picture 2" descr="D:\biserica sft\calendare\calendar-18\mica\micah_map1.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Quiz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957</Words>
  <Application>Microsoft Office PowerPoint</Application>
  <PresentationFormat>On-screen Show (4:3)</PresentationFormat>
  <Paragraphs>49</Paragraphs>
  <Slides>25</Slides>
  <Notes>11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QuizShow</vt:lpstr>
      <vt:lpstr>Trek</vt:lpstr>
      <vt:lpstr>Cartea profetului mica</vt:lpstr>
      <vt:lpstr>Cartea Profetului Mica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Împărtirea cărtii: în trei părti</vt:lpstr>
      <vt:lpstr>Împărtirea cărtii: în patru părti</vt:lpstr>
      <vt:lpstr>Slide 18</vt:lpstr>
      <vt:lpstr>Slide 19</vt:lpstr>
      <vt:lpstr>Mica 5:2-4,</vt:lpstr>
      <vt:lpstr>Mica 5:2-4</vt:lpstr>
      <vt:lpstr>Mica 6:6-8</vt:lpstr>
      <vt:lpstr>Slide 23</vt:lpstr>
      <vt:lpstr>Mica 1:10-12</vt:lpstr>
      <vt:lpstr>Mica 1:13-15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2018-11-08T14:22:34Z</dcterms:created>
  <dcterms:modified xsi:type="dcterms:W3CDTF">2018-11-10T03:37:39Z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