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59" r:id="rId8"/>
    <p:sldId id="262" r:id="rId9"/>
    <p:sldId id="263" r:id="rId10"/>
    <p:sldId id="265" r:id="rId11"/>
    <p:sldId id="264" r:id="rId12"/>
    <p:sldId id="279" r:id="rId13"/>
    <p:sldId id="280" r:id="rId14"/>
    <p:sldId id="281" r:id="rId15"/>
    <p:sldId id="282" r:id="rId16"/>
    <p:sldId id="283" r:id="rId17"/>
    <p:sldId id="261" r:id="rId18"/>
    <p:sldId id="267" r:id="rId19"/>
    <p:sldId id="270" r:id="rId20"/>
    <p:sldId id="271" r:id="rId21"/>
    <p:sldId id="272" r:id="rId22"/>
    <p:sldId id="269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438F81-C2B2-4FA6-B5C1-6B328DFB2CDE}" type="datetimeFigureOut">
              <a:rPr lang="en-GB" smtClean="0"/>
              <a:t>19/05/2015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CEEF84-FFF2-48A8-A747-F379083572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Cartea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Judec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Inchinare </a:t>
            </a:r>
            <a:r>
              <a:rPr lang="it-IT" b="1" dirty="0"/>
              <a:t>adevarata, </a:t>
            </a:r>
            <a:r>
              <a:rPr lang="it-IT" b="1" dirty="0" smtClean="0"/>
              <a:t>Conducere</a:t>
            </a:r>
            <a:r>
              <a:rPr lang="ro-RO" b="1" dirty="0" smtClean="0"/>
              <a:t> </a:t>
            </a:r>
            <a:r>
              <a:rPr lang="it-IT" b="1" dirty="0" smtClean="0"/>
              <a:t>eficienta</a:t>
            </a:r>
            <a:r>
              <a:rPr lang="ro-RO" b="1" dirty="0" smtClean="0"/>
              <a:t>,</a:t>
            </a:r>
            <a:r>
              <a:rPr lang="it-IT" b="1" dirty="0" smtClean="0"/>
              <a:t> </a:t>
            </a:r>
            <a:r>
              <a:rPr lang="it-IT" b="1" dirty="0"/>
              <a:t>Familie binecuvantata.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0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Autofit/>
          </a:bodyPr>
          <a:lstStyle/>
          <a:p>
            <a:r>
              <a:rPr lang="vi-VN" sz="2000" dirty="0" smtClean="0"/>
              <a:t>Iulie</a:t>
            </a:r>
            <a:r>
              <a:rPr lang="vi-VN" sz="2000" dirty="0"/>
              <a:t>	</a:t>
            </a:r>
          </a:p>
          <a:p>
            <a:pPr lvl="1"/>
            <a:r>
              <a:rPr lang="vi-VN" sz="2000" dirty="0"/>
              <a:t>2, Jud. 11-12, Dorinţa victoriei cu orice preţ: 11:30-31, 12:1-3</a:t>
            </a:r>
          </a:p>
          <a:p>
            <a:pPr lvl="1"/>
            <a:r>
              <a:rPr lang="vi-VN" sz="2000" dirty="0"/>
              <a:t>9, Judecători 13, Modelul familiei credincioase, 13:8-10	</a:t>
            </a:r>
          </a:p>
          <a:p>
            <a:pPr lvl="1"/>
            <a:r>
              <a:rPr lang="vi-VN" sz="2000" dirty="0"/>
              <a:t>16, Jud. 14-15, Inima firească, 14:2-3, 15:18-20, Prov. 4:23</a:t>
            </a:r>
          </a:p>
          <a:p>
            <a:pPr lvl="1"/>
            <a:r>
              <a:rPr lang="vi-VN" sz="2000" dirty="0"/>
              <a:t>23, Jud. 16, Restaurarea după cădere, 16:15-17, 16:28-30</a:t>
            </a:r>
          </a:p>
          <a:p>
            <a:pPr lvl="1"/>
            <a:r>
              <a:rPr lang="vi-VN" sz="2000" dirty="0"/>
              <a:t> 30, Judecători 17, Importanţa închinării în familie, 17:13</a:t>
            </a: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383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/>
          </a:bodyPr>
          <a:lstStyle/>
          <a:p>
            <a:endParaRPr lang="vi-VN" dirty="0"/>
          </a:p>
          <a:p>
            <a:r>
              <a:rPr lang="vi-VN" dirty="0"/>
              <a:t>August	</a:t>
            </a:r>
          </a:p>
          <a:p>
            <a:pPr lvl="1"/>
            <a:r>
              <a:rPr lang="vi-VN" dirty="0"/>
              <a:t> 7, </a:t>
            </a:r>
            <a:r>
              <a:rPr lang="vi-VN" dirty="0" smtClean="0"/>
              <a:t>Jud</a:t>
            </a:r>
            <a:r>
              <a:rPr lang="en-GB" dirty="0" smtClean="0"/>
              <a:t>.</a:t>
            </a:r>
            <a:r>
              <a:rPr lang="vi-VN" dirty="0" smtClean="0"/>
              <a:t>18</a:t>
            </a:r>
            <a:r>
              <a:rPr lang="vi-VN" dirty="0"/>
              <a:t>, Capcanele închinării dublicitare, 18:18-20 	</a:t>
            </a:r>
          </a:p>
          <a:p>
            <a:pPr lvl="1"/>
            <a:r>
              <a:rPr lang="vi-VN" dirty="0"/>
              <a:t>14, </a:t>
            </a:r>
            <a:r>
              <a:rPr lang="vi-VN" dirty="0" smtClean="0"/>
              <a:t>Jud</a:t>
            </a:r>
            <a:r>
              <a:rPr lang="en-GB" dirty="0" smtClean="0"/>
              <a:t>.</a:t>
            </a:r>
            <a:r>
              <a:rPr lang="vi-VN" dirty="0" smtClean="0"/>
              <a:t>19</a:t>
            </a:r>
            <a:r>
              <a:rPr lang="vi-VN" dirty="0"/>
              <a:t>, Efectele lipsei de închinare, 19:30 	</a:t>
            </a:r>
          </a:p>
          <a:p>
            <a:pPr lvl="1"/>
            <a:r>
              <a:rPr lang="vi-VN" dirty="0"/>
              <a:t> 21, </a:t>
            </a:r>
            <a:r>
              <a:rPr lang="vi-VN" dirty="0" smtClean="0"/>
              <a:t>Jud</a:t>
            </a:r>
            <a:r>
              <a:rPr lang="en-GB" dirty="0" smtClean="0"/>
              <a:t>.</a:t>
            </a:r>
            <a:r>
              <a:rPr lang="vi-VN" dirty="0" smtClean="0"/>
              <a:t>20</a:t>
            </a:r>
            <a:r>
              <a:rPr lang="vi-VN" dirty="0"/>
              <a:t>, Efectele necredinţei, 20:12-13, Prov. 14:37 	</a:t>
            </a:r>
            <a:endParaRPr lang="ro-RO" dirty="0" smtClean="0"/>
          </a:p>
          <a:p>
            <a:pPr lvl="1"/>
            <a:r>
              <a:rPr lang="vi-VN" dirty="0" smtClean="0"/>
              <a:t>28</a:t>
            </a:r>
            <a:r>
              <a:rPr lang="vi-VN" dirty="0"/>
              <a:t>, </a:t>
            </a:r>
            <a:r>
              <a:rPr lang="vi-VN" dirty="0" smtClean="0"/>
              <a:t>Jud</a:t>
            </a:r>
            <a:r>
              <a:rPr lang="en-GB" dirty="0" smtClean="0"/>
              <a:t>.</a:t>
            </a:r>
            <a:r>
              <a:rPr lang="vi-VN" dirty="0" smtClean="0"/>
              <a:t>21</a:t>
            </a:r>
            <a:r>
              <a:rPr lang="vi-VN" dirty="0"/>
              <a:t>, Efectele legămintelor greşite, 21:24-25	</a:t>
            </a:r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09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Cum să conduci un studiu (I):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lnSpcReduction="10000"/>
          </a:bodyPr>
          <a:lstStyle/>
          <a:p>
            <a:r>
              <a:rPr lang="ro-RO" dirty="0" smtClean="0"/>
              <a:t>Resurse: ghid, comentarii, materiale</a:t>
            </a:r>
          </a:p>
          <a:p>
            <a:endParaRPr lang="ro-RO" dirty="0"/>
          </a:p>
          <a:p>
            <a:r>
              <a:rPr lang="ro-RO" dirty="0" smtClean="0"/>
              <a:t>Format clar: prezentare generală (scurtă), alegerea a 2-3 idei principale care să îţi vorbească şi ţie puternic. Oamenii trebuie să plece hrăniţi spiritual, învioraţi prin studiu şi rugăciune.</a:t>
            </a:r>
          </a:p>
          <a:p>
            <a:endParaRPr lang="ro-RO" dirty="0"/>
          </a:p>
          <a:p>
            <a:r>
              <a:rPr lang="ro-RO" dirty="0" smtClean="0"/>
              <a:t>Dialog, interacţiune, aplicaţii</a:t>
            </a:r>
          </a:p>
          <a:p>
            <a:endParaRPr lang="ro-RO" dirty="0"/>
          </a:p>
          <a:p>
            <a:r>
              <a:rPr lang="ro-RO" dirty="0" smtClean="0"/>
              <a:t>Cântare care să ilustreze tema. </a:t>
            </a:r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Cum să conduci un studiu în grupuri mici (II):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Resurse: ghid, comentarii, materiale</a:t>
            </a:r>
          </a:p>
          <a:p>
            <a:endParaRPr lang="ro-RO" dirty="0"/>
          </a:p>
          <a:p>
            <a:r>
              <a:rPr lang="ro-RO" dirty="0" smtClean="0"/>
              <a:t>socializare, rugăciune</a:t>
            </a:r>
          </a:p>
          <a:p>
            <a:endParaRPr lang="ro-RO" dirty="0"/>
          </a:p>
          <a:p>
            <a:r>
              <a:rPr lang="ro-RO" dirty="0" smtClean="0"/>
              <a:t>Rotaţie în conducerea studiului</a:t>
            </a:r>
          </a:p>
          <a:p>
            <a:endParaRPr lang="ro-RO" dirty="0"/>
          </a:p>
          <a:p>
            <a:r>
              <a:rPr lang="ro-RO" dirty="0" smtClean="0"/>
              <a:t>Implicare prin citire şi întrebări - răspunsuri</a:t>
            </a:r>
          </a:p>
          <a:p>
            <a:endParaRPr lang="ro-RO" dirty="0"/>
          </a:p>
          <a:p>
            <a:r>
              <a:rPr lang="ro-RO" dirty="0" smtClean="0"/>
              <a:t>Dialog, interacţiune, aplicaţii în viaţa reală</a:t>
            </a:r>
          </a:p>
          <a:p>
            <a:endParaRPr lang="ro-RO" dirty="0" smtClean="0"/>
          </a:p>
          <a:p>
            <a:r>
              <a:rPr lang="ro-RO" dirty="0"/>
              <a:t> </a:t>
            </a:r>
            <a:r>
              <a:rPr lang="ro-RO" dirty="0" smtClean="0"/>
              <a:t>(Cântare?)</a:t>
            </a:r>
          </a:p>
          <a:p>
            <a:endParaRPr lang="ro-RO" dirty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Cum să conduci un studiu în grupuri mici (III):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/>
              <a:t>Asigură-te că ai înţeles istoria, naraţiunea, detaliile ei.</a:t>
            </a:r>
          </a:p>
          <a:p>
            <a:endParaRPr lang="ro-RO" dirty="0"/>
          </a:p>
          <a:p>
            <a:r>
              <a:rPr lang="ro-RO" dirty="0" smtClean="0"/>
              <a:t>Asigură-te că ai înţeles ideea majoră urmărită de autor.</a:t>
            </a:r>
          </a:p>
          <a:p>
            <a:endParaRPr lang="ro-RO" dirty="0"/>
          </a:p>
          <a:p>
            <a:r>
              <a:rPr lang="ro-RO" dirty="0" smtClean="0"/>
              <a:t>Asigură-te că meditezi la relevanţa pentru astăzi: Israel / Biserică; Orânduiri sociale diferite; azi avem Biblia întreagă; În ce măsură lecţiile ni se potrivesc dacă: nu suntem evrei, nu suntem lideri, nu suntem într-o ţară promisă, etc.</a:t>
            </a:r>
          </a:p>
          <a:p>
            <a:endParaRPr lang="ro-RO" dirty="0"/>
          </a:p>
          <a:p>
            <a:r>
              <a:rPr lang="ro-RO" dirty="0" smtClean="0"/>
              <a:t>Asigură-te că te rogi pentru impact şi binecuvântare.</a:t>
            </a:r>
            <a:endParaRPr lang="ro-RO" dirty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7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Cum să conduci un studiu în grupuri mici (I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):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/>
          </a:bodyPr>
          <a:lstStyle/>
          <a:p>
            <a:r>
              <a:rPr lang="en-GB" dirty="0" err="1" smtClean="0"/>
              <a:t>Intrebari</a:t>
            </a:r>
            <a:r>
              <a:rPr lang="en-GB" dirty="0" smtClean="0"/>
              <a:t> de control: </a:t>
            </a:r>
          </a:p>
          <a:p>
            <a:endParaRPr lang="en-GB" dirty="0"/>
          </a:p>
          <a:p>
            <a:r>
              <a:rPr lang="en-GB" dirty="0" err="1" smtClean="0"/>
              <a:t>Ce</a:t>
            </a:r>
            <a:r>
              <a:rPr lang="en-GB" dirty="0" smtClean="0"/>
              <a:t> important</a:t>
            </a:r>
            <a:r>
              <a:rPr lang="ro-RO" dirty="0" smtClean="0"/>
              <a:t>ă</a:t>
            </a:r>
            <a:r>
              <a:rPr lang="en-GB" dirty="0" smtClean="0"/>
              <a:t> are </a:t>
            </a:r>
            <a:r>
              <a:rPr lang="en-GB" dirty="0" err="1" smtClean="0"/>
              <a:t>faptul</a:t>
            </a:r>
            <a:r>
              <a:rPr lang="en-GB" dirty="0" smtClean="0"/>
              <a:t> c</a:t>
            </a:r>
            <a:r>
              <a:rPr lang="ro-RO" dirty="0" smtClean="0"/>
              <a:t>ă</a:t>
            </a:r>
            <a:r>
              <a:rPr lang="en-GB" dirty="0" smtClean="0"/>
              <a:t> Samuel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autorul</a:t>
            </a:r>
            <a:r>
              <a:rPr lang="en-GB" dirty="0" smtClean="0"/>
              <a:t> </a:t>
            </a:r>
            <a:r>
              <a:rPr lang="ro-RO" dirty="0" smtClean="0"/>
              <a:t>cărţii</a:t>
            </a:r>
            <a:r>
              <a:rPr lang="en-GB" dirty="0" smtClean="0"/>
              <a:t> </a:t>
            </a:r>
            <a:r>
              <a:rPr lang="en-GB" dirty="0" err="1" smtClean="0"/>
              <a:t>Judec</a:t>
            </a:r>
            <a:r>
              <a:rPr lang="ro-RO" dirty="0" smtClean="0"/>
              <a:t>ă</a:t>
            </a:r>
            <a:r>
              <a:rPr lang="en-GB" dirty="0" smtClean="0"/>
              <a:t>tori?</a:t>
            </a:r>
          </a:p>
          <a:p>
            <a:endParaRPr lang="en-GB" dirty="0"/>
          </a:p>
          <a:p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deosebiri</a:t>
            </a:r>
            <a:r>
              <a:rPr lang="en-GB" dirty="0" smtClean="0"/>
              <a:t> </a:t>
            </a:r>
            <a:r>
              <a:rPr lang="ro-RO" dirty="0" smtClean="0"/>
              <a:t>şi </a:t>
            </a:r>
            <a:r>
              <a:rPr lang="en-GB" dirty="0" err="1" smtClean="0"/>
              <a:t>asem</a:t>
            </a:r>
            <a:r>
              <a:rPr lang="ro-RO" dirty="0" smtClean="0"/>
              <a:t>ănări sunt între situaţia de atunci a lui Israel şi situaţia de acum a Bisericii?</a:t>
            </a:r>
          </a:p>
          <a:p>
            <a:endParaRPr lang="ro-RO" dirty="0"/>
          </a:p>
          <a:p>
            <a:r>
              <a:rPr lang="ro-RO" dirty="0" smtClean="0"/>
              <a:t>Foloseşte Dumnezeu aceleaşi metode de selectare a liderilor, astăzi?</a:t>
            </a:r>
            <a:endParaRPr lang="en-GB" dirty="0" smtClean="0"/>
          </a:p>
          <a:p>
            <a:endParaRPr lang="en-GB" dirty="0"/>
          </a:p>
          <a:p>
            <a:endParaRPr lang="ro-RO" dirty="0" smtClean="0"/>
          </a:p>
          <a:p>
            <a:endParaRPr lang="ro-RO" dirty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Cum să conduci un studiu în grupuri mici (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):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85000" lnSpcReduction="20000"/>
          </a:bodyPr>
          <a:lstStyle/>
          <a:p>
            <a:r>
              <a:rPr lang="ro-RO" dirty="0" smtClean="0"/>
              <a:t>Foloseşte Dumnezeu scheme asemănătoare de persecuţie – izbăvire şi azi?</a:t>
            </a:r>
          </a:p>
          <a:p>
            <a:endParaRPr lang="ro-RO" dirty="0"/>
          </a:p>
          <a:p>
            <a:r>
              <a:rPr lang="ro-RO" dirty="0" smtClean="0"/>
              <a:t>Ce relevanţă are faptul că Dumnezeu şi-a pus la încercare poporul, atunci? Mai doreşte El să confrunte generaţiile prezente cu lupta sau cu războiul?</a:t>
            </a:r>
          </a:p>
          <a:p>
            <a:endParaRPr lang="ro-RO" dirty="0"/>
          </a:p>
          <a:p>
            <a:r>
              <a:rPr lang="ro-RO" dirty="0" smtClean="0"/>
              <a:t>Ce implicare are Dumnezeu în istoria şi pedepsirea popoarelor şi a persoanelor individuale (Israel, Abimelec, Eglon, Sisera, etc.)?</a:t>
            </a:r>
          </a:p>
          <a:p>
            <a:endParaRPr lang="ro-RO" dirty="0"/>
          </a:p>
          <a:p>
            <a:r>
              <a:rPr lang="ro-RO" dirty="0" smtClean="0"/>
              <a:t>Este Samson mântuit?</a:t>
            </a:r>
          </a:p>
          <a:p>
            <a:endParaRPr lang="ro-RO" dirty="0"/>
          </a:p>
          <a:p>
            <a:r>
              <a:rPr lang="ro-RO" dirty="0" smtClean="0"/>
              <a:t>Cum explicăm actele de pedeapsă violentă care apar în Judecători? Ar putea apărea ele şi astăzi?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ro-RO" dirty="0" smtClean="0"/>
          </a:p>
          <a:p>
            <a:endParaRPr lang="ro-RO" dirty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9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Trei teme majore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/>
          </a:bodyPr>
          <a:lstStyle/>
          <a:p>
            <a:r>
              <a:rPr lang="it-IT" sz="2800" b="1" dirty="0"/>
              <a:t>Inchinare adevarata, </a:t>
            </a:r>
            <a:endParaRPr lang="ro-RO" sz="2800" b="1" dirty="0" smtClean="0"/>
          </a:p>
          <a:p>
            <a:endParaRPr lang="ro-RO" sz="2800" b="1" dirty="0"/>
          </a:p>
          <a:p>
            <a:endParaRPr lang="ro-RO" sz="2800" b="1" dirty="0" smtClean="0"/>
          </a:p>
          <a:p>
            <a:pPr lvl="1"/>
            <a:r>
              <a:rPr lang="it-IT" sz="2800" b="1" dirty="0" smtClean="0"/>
              <a:t>Conducere </a:t>
            </a:r>
            <a:r>
              <a:rPr lang="it-IT" sz="2800" b="1" dirty="0"/>
              <a:t>eficienta</a:t>
            </a:r>
            <a:r>
              <a:rPr lang="it-IT" sz="2800" b="1" dirty="0" smtClean="0"/>
              <a:t>,</a:t>
            </a:r>
            <a:endParaRPr lang="ro-RO" sz="2800" b="1" dirty="0" smtClean="0"/>
          </a:p>
          <a:p>
            <a:pPr lvl="1"/>
            <a:endParaRPr lang="ro-RO" sz="2800" b="1" dirty="0"/>
          </a:p>
          <a:p>
            <a:pPr lvl="1"/>
            <a:endParaRPr lang="ro-RO" sz="2800" b="1" dirty="0" smtClean="0"/>
          </a:p>
          <a:p>
            <a:pPr lvl="2"/>
            <a:r>
              <a:rPr lang="it-IT" sz="2800" b="1" dirty="0" smtClean="0"/>
              <a:t>Familie </a:t>
            </a:r>
            <a:r>
              <a:rPr lang="it-IT" sz="2800" b="1" dirty="0"/>
              <a:t>binecuvantata.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259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A. Închinare adevărată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70000" lnSpcReduction="20000"/>
          </a:bodyPr>
          <a:lstStyle/>
          <a:p>
            <a:r>
              <a:rPr lang="ro-RO" sz="2800" b="1" dirty="0" smtClean="0"/>
              <a:t>Cunoaşterea Scripturii: Ce cunoştea poporul? Ce semne ale depărtării treptate de Scriptură se văd?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Închinarea în familie: care sunt familiile care se închină lui Dumnezeu? Cum?</a:t>
            </a:r>
          </a:p>
          <a:p>
            <a:endParaRPr lang="ro-RO" sz="2800" b="1" dirty="0"/>
          </a:p>
          <a:p>
            <a:r>
              <a:rPr lang="ro-RO" sz="2800" b="1" dirty="0" smtClean="0"/>
              <a:t>Închinarea cu Biserica: echilibrul dintre închinarea în familie şi închinarea publică.</a:t>
            </a:r>
          </a:p>
          <a:p>
            <a:endParaRPr lang="ro-RO" sz="2800" b="1" dirty="0"/>
          </a:p>
          <a:p>
            <a:r>
              <a:rPr lang="ro-RO" sz="2800" b="1" dirty="0" smtClean="0"/>
              <a:t>Închinarea amestecată cu păgânism: idoli (ciopliţi şi turnaţi), baali, înălţimi, astartee, stâlpii lui baal, Ierubaal, Baal-berit, 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Maturitatea slujitorilor Domnului: relaţii de familie, soţ-soţie, părinţi-copii, socru-ginere-noră.</a:t>
            </a:r>
            <a:endParaRPr lang="ro-RO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63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B. Conducere eficientă (I)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70000" lnSpcReduction="20000"/>
          </a:bodyPr>
          <a:lstStyle/>
          <a:p>
            <a:r>
              <a:rPr lang="ro-RO" sz="2800" b="1" dirty="0" smtClean="0"/>
              <a:t>Originea liderului: familie bună, origini obscure, etc.</a:t>
            </a:r>
          </a:p>
          <a:p>
            <a:endParaRPr lang="ro-RO" sz="2800" b="1" dirty="0"/>
          </a:p>
          <a:p>
            <a:r>
              <a:rPr lang="ro-RO" sz="2800" b="1" dirty="0" smtClean="0"/>
              <a:t>Calităţile liderului: curăţie personală, credinţă, părtăşie cu Dumnezeu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Curaj şi iniţiativă</a:t>
            </a:r>
          </a:p>
          <a:p>
            <a:endParaRPr lang="ro-RO" sz="2800" b="1" dirty="0"/>
          </a:p>
          <a:p>
            <a:r>
              <a:rPr lang="ro-RO" sz="2800" b="1" dirty="0" smtClean="0"/>
              <a:t>Cunoaşterea chemării şi a limitelor ei, lideri bărbaţi şi lideri femei.</a:t>
            </a:r>
          </a:p>
          <a:p>
            <a:endParaRPr lang="ro-RO" sz="2800" b="1" dirty="0"/>
          </a:p>
          <a:p>
            <a:r>
              <a:rPr lang="ro-RO" sz="2800" b="1" dirty="0" smtClean="0"/>
              <a:t>Organizare personală şi de echipă</a:t>
            </a:r>
          </a:p>
          <a:p>
            <a:endParaRPr lang="ro-RO" sz="2800" b="1" dirty="0"/>
          </a:p>
          <a:p>
            <a:r>
              <a:rPr lang="ro-RO" sz="2800" b="1" dirty="0" smtClean="0"/>
              <a:t>Maturitate în închinare: semne, ascultare, scriptură (cf. Iefta şi scriptura -11, Ghedeon şi efodul – 8)</a:t>
            </a:r>
          </a:p>
          <a:p>
            <a:endParaRPr lang="ro-RO" sz="2800" b="1" dirty="0" smtClean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602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Calendar de studiu biblic</a:t>
            </a:r>
          </a:p>
          <a:p>
            <a:r>
              <a:rPr lang="ro-RO" dirty="0" smtClean="0"/>
              <a:t>Ghid de studiu biblic</a:t>
            </a:r>
          </a:p>
          <a:p>
            <a:r>
              <a:rPr lang="ro-RO" dirty="0" smtClean="0"/>
              <a:t>Materiale suplimentare pentru studiul biblic</a:t>
            </a:r>
          </a:p>
          <a:p>
            <a:endParaRPr lang="ro-RO" dirty="0"/>
          </a:p>
          <a:p>
            <a:r>
              <a:rPr lang="ro-RO" b="1" dirty="0" smtClean="0"/>
              <a:t>Site: obinfonet.ro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5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B. Conducere eficientă (II)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92500" lnSpcReduction="10000"/>
          </a:bodyPr>
          <a:lstStyle/>
          <a:p>
            <a:r>
              <a:rPr lang="ro-RO" sz="2800" b="1" dirty="0" smtClean="0"/>
              <a:t> Viaţa de familie a liderului (soţie, copii, prietenii şi alte legături)</a:t>
            </a:r>
          </a:p>
          <a:p>
            <a:endParaRPr lang="ro-RO" sz="2800" b="1" dirty="0" smtClean="0"/>
          </a:p>
          <a:p>
            <a:r>
              <a:rPr lang="ro-RO" sz="2800" b="1" dirty="0"/>
              <a:t> </a:t>
            </a:r>
            <a:r>
              <a:rPr lang="ro-RO" sz="2800" b="1" dirty="0" smtClean="0"/>
              <a:t>Autocontrol în luptă (Ghedeon)</a:t>
            </a:r>
          </a:p>
          <a:p>
            <a:endParaRPr lang="ro-RO" sz="2800" b="1" dirty="0" smtClean="0"/>
          </a:p>
          <a:p>
            <a:r>
              <a:rPr lang="ro-RO" sz="2800" b="1" dirty="0"/>
              <a:t> </a:t>
            </a:r>
            <a:r>
              <a:rPr lang="ro-RO" sz="2800" b="1" dirty="0" smtClean="0"/>
              <a:t>Merite personale şi gloria dată Domnului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 </a:t>
            </a:r>
            <a:r>
              <a:rPr lang="ro-RO" sz="2800" b="1" dirty="0"/>
              <a:t>Liderii şi </a:t>
            </a:r>
            <a:r>
              <a:rPr lang="ro-RO" sz="2800" b="1" dirty="0" smtClean="0"/>
              <a:t>rezolvarea neînţelegerilor: </a:t>
            </a:r>
            <a:r>
              <a:rPr lang="ro-RO" sz="2800" b="1" dirty="0"/>
              <a:t>Ghedeon şi Efraim, Iefta şi </a:t>
            </a:r>
            <a:r>
              <a:rPr lang="ro-RO" sz="2800" b="1" dirty="0" smtClean="0"/>
              <a:t>Efraim, liderii israeliţi şi seminţia lui Beniamin</a:t>
            </a:r>
            <a:endParaRPr lang="ro-RO" sz="2800" b="1" dirty="0"/>
          </a:p>
          <a:p>
            <a:endParaRPr lang="ro-RO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286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B. Conducere eficientă (III)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77500" lnSpcReduction="20000"/>
          </a:bodyPr>
          <a:lstStyle/>
          <a:p>
            <a:endParaRPr lang="ro-RO" sz="2800" b="1" dirty="0" smtClean="0"/>
          </a:p>
          <a:p>
            <a:r>
              <a:rPr lang="ro-RO" sz="2800" b="1" dirty="0"/>
              <a:t> </a:t>
            </a:r>
            <a:r>
              <a:rPr lang="vi-VN" sz="2800" b="1" dirty="0"/>
              <a:t>Capcanele conducerii: o conducere talentată, dar fără caracter – Abimelec</a:t>
            </a:r>
          </a:p>
          <a:p>
            <a:endParaRPr lang="vi-VN" sz="2800" b="1" dirty="0"/>
          </a:p>
          <a:p>
            <a:r>
              <a:rPr lang="vi-VN" sz="2800" b="1" dirty="0"/>
              <a:t>Capcanele conducerii: mânia şi nesfinţenia, neascultarea, imoralitatea - Samson</a:t>
            </a:r>
          </a:p>
          <a:p>
            <a:endParaRPr lang="vi-VN" sz="2800" b="1" dirty="0"/>
          </a:p>
          <a:p>
            <a:r>
              <a:rPr lang="vi-VN" sz="2800" b="1" dirty="0"/>
              <a:t>Atracţia stilului monarhic: bună sau rea?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Întrebări dificile: de ce permite Dumnezeu răul? Cât de mult se acomodează Dumnezeu la greşelile noastre? </a:t>
            </a:r>
            <a:endParaRPr lang="ro-RO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817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C. Familie binecuvântată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 fontScale="77500" lnSpcReduction="20000"/>
          </a:bodyPr>
          <a:lstStyle/>
          <a:p>
            <a:r>
              <a:rPr lang="ro-RO" sz="2800" b="1" dirty="0" smtClean="0"/>
              <a:t>Relaţii soţ – soţie: Otnie şi Acsa, Manoah şi soţia sa, Samson şi mireasa sa, levitul şi concubina (soţia?) sa.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Teologia bărbaţilor: Samson </a:t>
            </a:r>
            <a:r>
              <a:rPr lang="ro-RO" sz="2800" b="1" smtClean="0"/>
              <a:t>şi </a:t>
            </a:r>
            <a:r>
              <a:rPr lang="ro-RO" sz="2800" b="1" smtClean="0"/>
              <a:t>viaţa</a:t>
            </a:r>
            <a:r>
              <a:rPr lang="ro-RO" sz="2800" b="1" smtClean="0"/>
              <a:t> lui de dragoste; </a:t>
            </a:r>
            <a:r>
              <a:rPr lang="ro-RO" sz="2800" b="1" dirty="0" smtClean="0"/>
              <a:t>bărbaţii şi conducerea, bărbaţii </a:t>
            </a:r>
            <a:r>
              <a:rPr lang="ro-RO" sz="2800" b="1" smtClean="0"/>
              <a:t>şi </a:t>
            </a:r>
            <a:r>
              <a:rPr lang="ro-RO" sz="2800" b="1" smtClean="0"/>
              <a:t>frustrările.</a:t>
            </a:r>
            <a:endParaRPr lang="ro-RO" sz="2800" b="1" dirty="0" smtClean="0"/>
          </a:p>
          <a:p>
            <a:endParaRPr lang="ro-RO" sz="2800" b="1" dirty="0"/>
          </a:p>
          <a:p>
            <a:r>
              <a:rPr lang="ro-RO" sz="2800" b="1" dirty="0" smtClean="0"/>
              <a:t>Relaţii în familie, părinţi şi copii: Sisera şi mama sa (4), Ghedeon şi tatăl său (6), </a:t>
            </a:r>
            <a:r>
              <a:rPr lang="ro-RO" sz="2800" b="1" dirty="0"/>
              <a:t>Iefta şi fata sa (11</a:t>
            </a:r>
            <a:r>
              <a:rPr lang="ro-RO" sz="2800" b="1" dirty="0" smtClean="0"/>
              <a:t>), Manoah şi Samson (13-16).</a:t>
            </a:r>
          </a:p>
          <a:p>
            <a:endParaRPr lang="ro-RO" sz="2800" b="1" dirty="0"/>
          </a:p>
          <a:p>
            <a:r>
              <a:rPr lang="ro-RO" sz="2800" b="1" dirty="0" smtClean="0"/>
              <a:t>Semnele călăuzirii divine: Ghedeon, Manoah </a:t>
            </a:r>
          </a:p>
          <a:p>
            <a:endParaRPr lang="ro-RO" sz="2800" b="1" dirty="0" smtClean="0"/>
          </a:p>
          <a:p>
            <a:endParaRPr lang="ro-RO" sz="28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71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rmAutofit/>
          </a:bodyPr>
          <a:lstStyle/>
          <a:p>
            <a:endParaRPr lang="ro-RO" sz="2800" b="1" dirty="0"/>
          </a:p>
          <a:p>
            <a:r>
              <a:rPr lang="ro-RO" sz="2800" b="1" smtClean="0"/>
              <a:t>Întrebări: </a:t>
            </a:r>
            <a:r>
              <a:rPr lang="ro-RO" sz="2800" b="1" dirty="0" smtClean="0"/>
              <a:t>ce subiecte importante crezi că nu trebuie ratate într-un studiu la cartea Judecători?</a:t>
            </a:r>
          </a:p>
          <a:p>
            <a:endParaRPr lang="ro-RO" sz="2800" b="1" dirty="0" smtClean="0"/>
          </a:p>
          <a:p>
            <a:r>
              <a:rPr lang="ro-RO" sz="2800" b="1" dirty="0" smtClean="0"/>
              <a:t>Sugestii: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2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Găseşte site-ul:  http</a:t>
            </a:r>
            <a:r>
              <a:rPr lang="ro-RO" sz="2400" b="1" dirty="0">
                <a:solidFill>
                  <a:schemeClr val="accent3">
                    <a:lumMod val="50000"/>
                  </a:schemeClr>
                </a:solidFill>
              </a:rPr>
              <a:t>://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obinfonet.ro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Găseşte pagina dorită:  http</a:t>
            </a:r>
            <a:r>
              <a:rPr lang="ro-RO" sz="2400" b="1" dirty="0">
                <a:solidFill>
                  <a:schemeClr val="accent3">
                    <a:lumMod val="50000"/>
                  </a:schemeClr>
                </a:solidFill>
              </a:rPr>
              <a:t>://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obinfonet.ro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Caută la studii, calendare: http</a:t>
            </a:r>
            <a:r>
              <a:rPr lang="ro-RO" sz="2400" b="1" dirty="0">
                <a:solidFill>
                  <a:schemeClr val="accent3">
                    <a:lumMod val="50000"/>
                  </a:schemeClr>
                </a:solidFill>
              </a:rPr>
              <a:t>://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obinfonet.ro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41864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chemeClr val="accent3">
                    <a:lumMod val="50000"/>
                  </a:schemeClr>
                </a:solidFill>
              </a:rPr>
              <a:t>http://</a:t>
            </a:r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obinfonet.ro/docs/stbib/stbindex.html</a:t>
            </a:r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1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A. Intrarea în Canaan	</a:t>
            </a:r>
          </a:p>
          <a:p>
            <a:pPr lvl="1"/>
            <a:r>
              <a:rPr lang="vi-VN" dirty="0"/>
              <a:t>Valorile înaintaşilor şi generaţiile viitoare	</a:t>
            </a:r>
          </a:p>
          <a:p>
            <a:endParaRPr lang="vi-VN" dirty="0"/>
          </a:p>
          <a:p>
            <a:r>
              <a:rPr lang="vi-VN" dirty="0"/>
              <a:t>B. Judecătorii lui Israel	</a:t>
            </a:r>
          </a:p>
          <a:p>
            <a:pPr lvl="1"/>
            <a:r>
              <a:rPr lang="vi-VN" dirty="0"/>
              <a:t>Vitejii inspiră noi viteji	</a:t>
            </a:r>
          </a:p>
          <a:p>
            <a:pPr lvl="1"/>
            <a:r>
              <a:rPr lang="vi-VN" dirty="0"/>
              <a:t>Criza modelelor de conducere	</a:t>
            </a:r>
          </a:p>
          <a:p>
            <a:pPr lvl="1"/>
            <a:r>
              <a:rPr lang="vi-VN" dirty="0"/>
              <a:t>Ghedeon şi modelul dinastiei </a:t>
            </a:r>
            <a:r>
              <a:rPr lang="vi-VN" dirty="0" smtClean="0"/>
              <a:t>regale</a:t>
            </a:r>
            <a:endParaRPr lang="vi-VN" dirty="0"/>
          </a:p>
          <a:p>
            <a:pPr lvl="1"/>
            <a:r>
              <a:rPr lang="vi-VN" dirty="0"/>
              <a:t>Iefta şi vremea sa	</a:t>
            </a:r>
          </a:p>
          <a:p>
            <a:pPr lvl="1"/>
            <a:r>
              <a:rPr lang="vi-VN" dirty="0"/>
              <a:t>Samson: putere, oscilaţii şi biruinţă	</a:t>
            </a:r>
          </a:p>
          <a:p>
            <a:endParaRPr lang="vi-VN" dirty="0"/>
          </a:p>
          <a:p>
            <a:r>
              <a:rPr lang="vi-VN" dirty="0"/>
              <a:t>C. Decăderea poporului	</a:t>
            </a:r>
          </a:p>
          <a:p>
            <a:pPr lvl="1"/>
            <a:r>
              <a:rPr lang="vi-VN" dirty="0"/>
              <a:t>Onestitatea şi închinarea în derută	</a:t>
            </a:r>
          </a:p>
          <a:p>
            <a:pPr lvl="1"/>
            <a:r>
              <a:rPr lang="vi-VN" dirty="0"/>
              <a:t>Drama unei împăcări terminate rău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Aprilie	</a:t>
            </a:r>
          </a:p>
          <a:p>
            <a:pPr lvl="1"/>
            <a:r>
              <a:rPr lang="vi-VN" sz="2400" dirty="0"/>
              <a:t>23, Jud.1: Preţuieşte principiile de viaţă ale înaintaşilor, 1:12-13 </a:t>
            </a:r>
          </a:p>
          <a:p>
            <a:pPr lvl="1"/>
            <a:r>
              <a:rPr lang="vi-VN" sz="2400" dirty="0"/>
              <a:t>30, Jud.2</a:t>
            </a:r>
            <a:r>
              <a:rPr lang="vi-VN" sz="2400" dirty="0" smtClean="0"/>
              <a:t>: </a:t>
            </a:r>
            <a:r>
              <a:rPr lang="vi-VN" sz="2400" dirty="0"/>
              <a:t>Fereşte-te de compromisuri, </a:t>
            </a:r>
            <a:r>
              <a:rPr lang="vi-VN" sz="2400" dirty="0" smtClean="0"/>
              <a:t>2:18-19</a:t>
            </a:r>
            <a:endParaRPr lang="vi-VN" sz="2400" dirty="0"/>
          </a:p>
          <a:p>
            <a:endParaRPr lang="vi-VN" dirty="0"/>
          </a:p>
          <a:p>
            <a:r>
              <a:rPr lang="vi-VN" dirty="0"/>
              <a:t>Mai	</a:t>
            </a:r>
          </a:p>
          <a:p>
            <a:pPr lvl="1"/>
            <a:r>
              <a:rPr lang="vi-VN" sz="2400" dirty="0"/>
              <a:t>7, </a:t>
            </a:r>
            <a:r>
              <a:rPr lang="vi-VN" sz="2400" dirty="0" smtClean="0"/>
              <a:t>Jud</a:t>
            </a:r>
            <a:r>
              <a:rPr lang="en-GB" sz="2400" dirty="0" smtClean="0"/>
              <a:t>.</a:t>
            </a:r>
            <a:r>
              <a:rPr lang="vi-VN" sz="2400" dirty="0" smtClean="0"/>
              <a:t>3</a:t>
            </a:r>
            <a:r>
              <a:rPr lang="vi-VN" sz="2400" dirty="0"/>
              <a:t>, Învaţă de la conducătorii cu iniţiativă, 3:9-11	</a:t>
            </a:r>
          </a:p>
          <a:p>
            <a:pPr lvl="1"/>
            <a:r>
              <a:rPr lang="vi-VN" sz="2400" dirty="0"/>
              <a:t>14, </a:t>
            </a:r>
            <a:r>
              <a:rPr lang="vi-VN" sz="2400" dirty="0" smtClean="0"/>
              <a:t>Jud</a:t>
            </a:r>
            <a:r>
              <a:rPr lang="en-GB" sz="2400" dirty="0" smtClean="0"/>
              <a:t>.</a:t>
            </a:r>
            <a:r>
              <a:rPr lang="vi-VN" sz="2400" dirty="0" smtClean="0"/>
              <a:t>4</a:t>
            </a:r>
            <a:r>
              <a:rPr lang="vi-VN" sz="2400" dirty="0"/>
              <a:t>, Fii atent la cerinţele înalte ale slujirii, 4:8-9	</a:t>
            </a:r>
          </a:p>
          <a:p>
            <a:pPr lvl="1"/>
            <a:r>
              <a:rPr lang="vi-VN" sz="2400" dirty="0"/>
              <a:t>21, </a:t>
            </a:r>
            <a:r>
              <a:rPr lang="vi-VN" sz="2400" dirty="0" smtClean="0"/>
              <a:t>Jud</a:t>
            </a:r>
            <a:r>
              <a:rPr lang="en-GB" sz="2400" dirty="0" smtClean="0"/>
              <a:t>.</a:t>
            </a:r>
            <a:r>
              <a:rPr lang="vi-VN" sz="2400" dirty="0" smtClean="0"/>
              <a:t>5</a:t>
            </a:r>
            <a:r>
              <a:rPr lang="vi-VN" sz="2400" dirty="0"/>
              <a:t>, Laudă-l pe Dumnezeu în victorie, 5:2-3 	</a:t>
            </a:r>
          </a:p>
          <a:p>
            <a:pPr lvl="1"/>
            <a:r>
              <a:rPr lang="vi-VN" sz="2400" dirty="0"/>
              <a:t>28, </a:t>
            </a:r>
            <a:r>
              <a:rPr lang="vi-VN" sz="2400" dirty="0" smtClean="0"/>
              <a:t>Jud</a:t>
            </a:r>
            <a:r>
              <a:rPr lang="en-GB" sz="2400" dirty="0" smtClean="0"/>
              <a:t>.</a:t>
            </a:r>
            <a:r>
              <a:rPr lang="vi-VN" sz="2400" dirty="0" smtClean="0"/>
              <a:t>6</a:t>
            </a:r>
            <a:r>
              <a:rPr lang="vi-VN" sz="2400" dirty="0"/>
              <a:t>, Răspunde chemării lui Dumnezeu, </a:t>
            </a:r>
            <a:r>
              <a:rPr lang="vi-VN" sz="2400" dirty="0" smtClean="0"/>
              <a:t>6:16-18</a:t>
            </a:r>
            <a:endParaRPr lang="vi-VN" sz="24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269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757888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Cartea Judecători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Autofit/>
          </a:bodyPr>
          <a:lstStyle/>
          <a:p>
            <a:r>
              <a:rPr lang="vi-VN" sz="2000" dirty="0"/>
              <a:t>Iunie	</a:t>
            </a:r>
          </a:p>
          <a:p>
            <a:pPr lvl="1"/>
            <a:r>
              <a:rPr lang="vi-VN" sz="2000" dirty="0"/>
              <a:t>4, </a:t>
            </a:r>
            <a:r>
              <a:rPr lang="vi-VN" sz="2000" dirty="0" smtClean="0"/>
              <a:t>Jud</a:t>
            </a:r>
            <a:r>
              <a:rPr lang="en-GB" sz="2000" dirty="0" smtClean="0"/>
              <a:t>.</a:t>
            </a:r>
            <a:r>
              <a:rPr lang="vi-VN" sz="2000" dirty="0" smtClean="0"/>
              <a:t>7</a:t>
            </a:r>
            <a:r>
              <a:rPr lang="vi-VN" sz="2000" dirty="0"/>
              <a:t>, Încrede-te în Domnul pentru victorie, </a:t>
            </a:r>
            <a:r>
              <a:rPr lang="vi-VN" sz="2000" dirty="0" smtClean="0"/>
              <a:t>7:2</a:t>
            </a:r>
            <a:endParaRPr lang="vi-VN" sz="2000" dirty="0"/>
          </a:p>
          <a:p>
            <a:pPr lvl="1"/>
            <a:r>
              <a:rPr lang="vi-VN" sz="2000" dirty="0"/>
              <a:t>11, </a:t>
            </a:r>
            <a:r>
              <a:rPr lang="vi-VN" sz="2000" dirty="0" smtClean="0"/>
              <a:t>Jud</a:t>
            </a:r>
            <a:r>
              <a:rPr lang="en-GB" sz="2000" dirty="0" smtClean="0"/>
              <a:t>.</a:t>
            </a:r>
            <a:r>
              <a:rPr lang="vi-VN" sz="2000" dirty="0" smtClean="0"/>
              <a:t>8</a:t>
            </a:r>
            <a:r>
              <a:rPr lang="vi-VN" sz="2000" dirty="0"/>
              <a:t>, Dovedeşte caracter în conducere: 8:22-23	</a:t>
            </a:r>
          </a:p>
          <a:p>
            <a:pPr lvl="1"/>
            <a:r>
              <a:rPr lang="vi-VN" sz="2000" dirty="0"/>
              <a:t>18, </a:t>
            </a:r>
            <a:r>
              <a:rPr lang="vi-VN" sz="2000" dirty="0" smtClean="0"/>
              <a:t>Jud</a:t>
            </a:r>
            <a:r>
              <a:rPr lang="en-GB" sz="2000" dirty="0" smtClean="0"/>
              <a:t>.</a:t>
            </a:r>
            <a:r>
              <a:rPr lang="vi-VN" sz="2000" dirty="0" smtClean="0"/>
              <a:t>9</a:t>
            </a:r>
            <a:r>
              <a:rPr lang="vi-VN" sz="2000" dirty="0"/>
              <a:t>, Pune dreptatea înaintea talentului: </a:t>
            </a:r>
            <a:r>
              <a:rPr lang="vi-VN" sz="2000" dirty="0" smtClean="0"/>
              <a:t>9:56-57</a:t>
            </a:r>
            <a:endParaRPr lang="vi-VN" sz="2000" dirty="0"/>
          </a:p>
          <a:p>
            <a:pPr lvl="1"/>
            <a:r>
              <a:rPr lang="vi-VN" sz="2000" dirty="0"/>
              <a:t>25, </a:t>
            </a:r>
            <a:r>
              <a:rPr lang="vi-VN" sz="2000" dirty="0" smtClean="0"/>
              <a:t>Jud</a:t>
            </a:r>
            <a:r>
              <a:rPr lang="en-GB" sz="2000" dirty="0" smtClean="0"/>
              <a:t>.</a:t>
            </a:r>
            <a:r>
              <a:rPr lang="vi-VN" sz="2000" dirty="0" smtClean="0"/>
              <a:t>10</a:t>
            </a:r>
            <a:r>
              <a:rPr lang="vi-VN" sz="2000" dirty="0"/>
              <a:t>, Pocăieşte-te când ai căzut, 10:15-16	</a:t>
            </a:r>
          </a:p>
        </p:txBody>
      </p:sp>
    </p:spTree>
    <p:extLst>
      <p:ext uri="{BB962C8B-B14F-4D97-AF65-F5344CB8AC3E}">
        <p14:creationId xmlns:p14="http://schemas.microsoft.com/office/powerpoint/2010/main" val="36283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</TotalTime>
  <Words>823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Cartea Judecători</vt:lpstr>
      <vt:lpstr>Cartea Judecători</vt:lpstr>
      <vt:lpstr>Găseşte site-ul:  http://obinfonet.ro</vt:lpstr>
      <vt:lpstr>Găseşte pagina dorită:  http://obinfonet.ro</vt:lpstr>
      <vt:lpstr>Caută la studii, calendare: http://obinfonet.ro</vt:lpstr>
      <vt:lpstr>http://obinfonet.ro/docs/stbib/stbindex.html</vt:lpstr>
      <vt:lpstr>Cartea Judecători</vt:lpstr>
      <vt:lpstr>Cartea Judecători</vt:lpstr>
      <vt:lpstr>Cartea Judecători</vt:lpstr>
      <vt:lpstr>Cartea Judecători</vt:lpstr>
      <vt:lpstr>Cartea Judecători</vt:lpstr>
      <vt:lpstr>Cum să conduci un studiu (I):</vt:lpstr>
      <vt:lpstr>Cum să conduci un studiu în grupuri mici (II):</vt:lpstr>
      <vt:lpstr>Cum să conduci un studiu în grupuri mici (III):</vt:lpstr>
      <vt:lpstr>Cum să conduci un studiu în grupuri mici (IV):</vt:lpstr>
      <vt:lpstr>Cum să conduci un studiu în grupuri mici (V):</vt:lpstr>
      <vt:lpstr>Trei teme majore</vt:lpstr>
      <vt:lpstr>A. Închinare adevărată</vt:lpstr>
      <vt:lpstr>B. Conducere eficientă (I)</vt:lpstr>
      <vt:lpstr>B. Conducere eficientă (II)</vt:lpstr>
      <vt:lpstr>B. Conducere eficientă (III)</vt:lpstr>
      <vt:lpstr>C. Familie binecuvântată</vt:lpstr>
      <vt:lpstr>Cartea Judecători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Cartea Judecători</dc:title>
  <dc:creator>tavib</dc:creator>
  <cp:lastModifiedBy>tavib</cp:lastModifiedBy>
  <cp:revision>85</cp:revision>
  <dcterms:created xsi:type="dcterms:W3CDTF">2015-05-19T09:55:59Z</dcterms:created>
  <dcterms:modified xsi:type="dcterms:W3CDTF">2015-05-19T15:56:32Z</dcterms:modified>
</cp:coreProperties>
</file>