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818" r:id="rId2"/>
  </p:sldMasterIdLst>
  <p:notesMasterIdLst>
    <p:notesMasterId r:id="rId57"/>
  </p:notesMasterIdLst>
  <p:handoutMasterIdLst>
    <p:handoutMasterId r:id="rId58"/>
  </p:handoutMasterIdLst>
  <p:sldIdLst>
    <p:sldId id="256" r:id="rId3"/>
    <p:sldId id="312" r:id="rId4"/>
    <p:sldId id="310" r:id="rId5"/>
    <p:sldId id="311" r:id="rId6"/>
    <p:sldId id="257" r:id="rId7"/>
    <p:sldId id="258" r:id="rId8"/>
    <p:sldId id="259" r:id="rId9"/>
    <p:sldId id="260" r:id="rId10"/>
    <p:sldId id="294" r:id="rId11"/>
    <p:sldId id="295" r:id="rId12"/>
    <p:sldId id="296" r:id="rId13"/>
    <p:sldId id="297" r:id="rId14"/>
    <p:sldId id="261" r:id="rId15"/>
    <p:sldId id="262" r:id="rId16"/>
    <p:sldId id="263" r:id="rId17"/>
    <p:sldId id="264" r:id="rId18"/>
    <p:sldId id="266" r:id="rId19"/>
    <p:sldId id="292" r:id="rId20"/>
    <p:sldId id="291" r:id="rId21"/>
    <p:sldId id="267" r:id="rId22"/>
    <p:sldId id="288" r:id="rId23"/>
    <p:sldId id="289" r:id="rId24"/>
    <p:sldId id="290"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307" r:id="rId41"/>
    <p:sldId id="306" r:id="rId42"/>
    <p:sldId id="283" r:id="rId43"/>
    <p:sldId id="284" r:id="rId44"/>
    <p:sldId id="308" r:id="rId45"/>
    <p:sldId id="305" r:id="rId46"/>
    <p:sldId id="285" r:id="rId47"/>
    <p:sldId id="286" r:id="rId48"/>
    <p:sldId id="287" r:id="rId49"/>
    <p:sldId id="298" r:id="rId50"/>
    <p:sldId id="299" r:id="rId51"/>
    <p:sldId id="303" r:id="rId52"/>
    <p:sldId id="301" r:id="rId53"/>
    <p:sldId id="304" r:id="rId54"/>
    <p:sldId id="300" r:id="rId55"/>
    <p:sldId id="302" r:id="rId56"/>
  </p:sldIdLst>
  <p:sldSz cx="9144000" cy="6858000" type="screen4x3"/>
  <p:notesSz cx="6886575"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8" autoAdjust="0"/>
    <p:restoredTop sz="94660"/>
  </p:normalViewPr>
  <p:slideViewPr>
    <p:cSldViewPr>
      <p:cViewPr varScale="1">
        <p:scale>
          <a:sx n="61" d="100"/>
          <a:sy n="61" d="100"/>
        </p:scale>
        <p:origin x="-5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00488" y="0"/>
            <a:ext cx="2984500" cy="501650"/>
          </a:xfrm>
          <a:prstGeom prst="rect">
            <a:avLst/>
          </a:prstGeom>
        </p:spPr>
        <p:txBody>
          <a:bodyPr vert="horz" lIns="91440" tIns="45720" rIns="91440" bIns="45720" rtlCol="0"/>
          <a:lstStyle>
            <a:lvl1pPr algn="r">
              <a:defRPr sz="1200"/>
            </a:lvl1pPr>
          </a:lstStyle>
          <a:p>
            <a:fld id="{962143B0-11BC-41B0-9490-AEA5DE21943C}" type="datetimeFigureOut">
              <a:rPr lang="en-US" smtClean="0"/>
              <a:t>1/9/2017</a:t>
            </a:fld>
            <a:endParaRPr lang="en-US"/>
          </a:p>
        </p:txBody>
      </p:sp>
      <p:sp>
        <p:nvSpPr>
          <p:cNvPr id="4" name="Footer Placeholder 3"/>
          <p:cNvSpPr>
            <a:spLocks noGrp="1"/>
          </p:cNvSpPr>
          <p:nvPr>
            <p:ph type="ftr" sz="quarter" idx="2"/>
          </p:nvPr>
        </p:nvSpPr>
        <p:spPr>
          <a:xfrm>
            <a:off x="0" y="9515475"/>
            <a:ext cx="2984500" cy="5016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00488" y="9515475"/>
            <a:ext cx="2984500" cy="501650"/>
          </a:xfrm>
          <a:prstGeom prst="rect">
            <a:avLst/>
          </a:prstGeom>
        </p:spPr>
        <p:txBody>
          <a:bodyPr vert="horz" lIns="91440" tIns="45720" rIns="91440" bIns="45720" rtlCol="0" anchor="b"/>
          <a:lstStyle>
            <a:lvl1pPr algn="r">
              <a:defRPr sz="1200"/>
            </a:lvl1pPr>
          </a:lstStyle>
          <a:p>
            <a:fld id="{BC15EB9D-D5FE-4B81-B464-C3365C5B87FE}" type="slidenum">
              <a:rPr lang="en-US" smtClean="0"/>
              <a:t>‹#›</a:t>
            </a:fld>
            <a:endParaRPr lang="en-US"/>
          </a:p>
        </p:txBody>
      </p:sp>
    </p:spTree>
    <p:extLst>
      <p:ext uri="{BB962C8B-B14F-4D97-AF65-F5344CB8AC3E}">
        <p14:creationId xmlns:p14="http://schemas.microsoft.com/office/powerpoint/2010/main" val="417172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Rectangle 1"/>
          <p:cNvSpPr/>
          <p:nvPr/>
        </p:nvSpPr>
        <p:spPr>
          <a:xfrm>
            <a:off x="0" y="0"/>
            <a:ext cx="6886800" cy="10018800"/>
          </a:xfrm>
          <a:prstGeom prst="rect">
            <a:avLst/>
          </a:prstGeom>
          <a:solidFill>
            <a:srgbClr val="FFFFFF"/>
          </a:solidFill>
          <a:ln>
            <a:noFill/>
          </a:ln>
        </p:spPr>
      </p:sp>
      <p:sp>
        <p:nvSpPr>
          <p:cNvPr id="109" name="PlaceHolder 2"/>
          <p:cNvSpPr>
            <a:spLocks noGrp="1"/>
          </p:cNvSpPr>
          <p:nvPr>
            <p:ph type="hdr"/>
          </p:nvPr>
        </p:nvSpPr>
        <p:spPr>
          <a:xfrm>
            <a:off x="0" y="-360"/>
            <a:ext cx="2984400" cy="501480"/>
          </a:xfrm>
          <a:prstGeom prst="rect">
            <a:avLst/>
          </a:prstGeom>
        </p:spPr>
        <p:txBody>
          <a:bodyPr lIns="96480" tIns="48240" rIns="96480" bIns="48240"/>
          <a:lstStyle/>
          <a:p>
            <a:r>
              <a:rPr lang="en-US" sz="1300" b="0" strike="noStrike" spc="-1">
                <a:solidFill>
                  <a:srgbClr val="000000"/>
                </a:solidFill>
                <a:uFill>
                  <a:solidFill>
                    <a:srgbClr val="FFFFFF"/>
                  </a:solidFill>
                </a:uFill>
                <a:latin typeface="Times New Roman"/>
              </a:rPr>
              <a:t>&lt;header&gt;</a:t>
            </a:r>
            <a:endParaRPr lang="en-US" sz="2400" b="0" strike="noStrike" spc="-1">
              <a:solidFill>
                <a:srgbClr val="000000"/>
              </a:solidFill>
              <a:uFill>
                <a:solidFill>
                  <a:srgbClr val="FFFFFF"/>
                </a:solidFill>
              </a:uFill>
              <a:latin typeface="Times New Roman"/>
            </a:endParaRPr>
          </a:p>
        </p:txBody>
      </p:sp>
      <p:sp>
        <p:nvSpPr>
          <p:cNvPr id="110" name="PlaceHolder 3"/>
          <p:cNvSpPr>
            <a:spLocks noGrp="1"/>
          </p:cNvSpPr>
          <p:nvPr>
            <p:ph type="dt"/>
          </p:nvPr>
        </p:nvSpPr>
        <p:spPr>
          <a:xfrm>
            <a:off x="3903840" y="-360"/>
            <a:ext cx="2984400" cy="501480"/>
          </a:xfrm>
          <a:prstGeom prst="rect">
            <a:avLst/>
          </a:prstGeom>
        </p:spPr>
        <p:txBody>
          <a:bodyPr lIns="96480" tIns="48240" rIns="96480" bIns="48240"/>
          <a:lstStyle/>
          <a:p>
            <a:pPr algn="r"/>
            <a:r>
              <a:rPr lang="en-US" sz="1300" b="0" strike="noStrike" spc="-1">
                <a:solidFill>
                  <a:srgbClr val="000000"/>
                </a:solidFill>
                <a:uFill>
                  <a:solidFill>
                    <a:srgbClr val="FFFFFF"/>
                  </a:solidFill>
                </a:uFill>
                <a:latin typeface="Times New Roman"/>
              </a:rPr>
              <a:t>&lt;date/time&gt;</a:t>
            </a:r>
            <a:endParaRPr lang="en-US" sz="2400" b="0" strike="noStrike" spc="-1">
              <a:solidFill>
                <a:srgbClr val="000000"/>
              </a:solidFill>
              <a:uFill>
                <a:solidFill>
                  <a:srgbClr val="FFFFFF"/>
                </a:solidFill>
              </a:uFill>
              <a:latin typeface="Times New Roman"/>
            </a:endParaRPr>
          </a:p>
        </p:txBody>
      </p:sp>
      <p:sp>
        <p:nvSpPr>
          <p:cNvPr id="111" name="PlaceHolder 4"/>
          <p:cNvSpPr>
            <a:spLocks noGrp="1"/>
          </p:cNvSpPr>
          <p:nvPr>
            <p:ph type="body"/>
          </p:nvPr>
        </p:nvSpPr>
        <p:spPr>
          <a:xfrm>
            <a:off x="919080" y="4759200"/>
            <a:ext cx="5050080" cy="4510080"/>
          </a:xfrm>
          <a:prstGeom prst="rect">
            <a:avLst/>
          </a:prstGeom>
        </p:spPr>
        <p:txBody>
          <a:bodyPr lIns="96480" tIns="48240" rIns="96480" bIns="48240"/>
          <a:lstStyle/>
          <a:p>
            <a:r>
              <a:rPr lang="en-US" sz="1200" b="0" strike="noStrike" spc="-1">
                <a:solidFill>
                  <a:srgbClr val="000000"/>
                </a:solidFill>
                <a:uFill>
                  <a:solidFill>
                    <a:srgbClr val="FFFFFF"/>
                  </a:solidFill>
                </a:uFill>
                <a:latin typeface="Times New Roman"/>
              </a:rPr>
              <a:t>Click to edit the notes format</a:t>
            </a:r>
          </a:p>
        </p:txBody>
      </p:sp>
      <p:sp>
        <p:nvSpPr>
          <p:cNvPr id="112" name="PlaceHolder 5"/>
          <p:cNvSpPr>
            <a:spLocks noGrp="1"/>
          </p:cNvSpPr>
          <p:nvPr>
            <p:ph type="ftr"/>
          </p:nvPr>
        </p:nvSpPr>
        <p:spPr>
          <a:xfrm>
            <a:off x="0" y="9518400"/>
            <a:ext cx="2984400" cy="501480"/>
          </a:xfrm>
          <a:prstGeom prst="rect">
            <a:avLst/>
          </a:prstGeom>
        </p:spPr>
        <p:txBody>
          <a:bodyPr lIns="96480" tIns="48240" rIns="96480" bIns="48240" anchor="b"/>
          <a:lstStyle/>
          <a:p>
            <a:r>
              <a:rPr lang="en-US" sz="1300" b="0" strike="noStrike" spc="-1">
                <a:solidFill>
                  <a:srgbClr val="000000"/>
                </a:solidFill>
                <a:uFill>
                  <a:solidFill>
                    <a:srgbClr val="FFFFFF"/>
                  </a:solidFill>
                </a:uFill>
                <a:latin typeface="Times New Roman"/>
              </a:rPr>
              <a:t>&lt;footer&gt;</a:t>
            </a:r>
            <a:endParaRPr lang="en-US" sz="2400" b="0" strike="noStrike" spc="-1">
              <a:solidFill>
                <a:srgbClr val="000000"/>
              </a:solidFill>
              <a:uFill>
                <a:solidFill>
                  <a:srgbClr val="FFFFFF"/>
                </a:solidFill>
              </a:uFill>
              <a:latin typeface="Times New Roman"/>
            </a:endParaRPr>
          </a:p>
        </p:txBody>
      </p:sp>
      <p:sp>
        <p:nvSpPr>
          <p:cNvPr id="113" name="PlaceHolder 6"/>
          <p:cNvSpPr>
            <a:spLocks noGrp="1"/>
          </p:cNvSpPr>
          <p:nvPr>
            <p:ph type="sldNum"/>
          </p:nvPr>
        </p:nvSpPr>
        <p:spPr>
          <a:xfrm>
            <a:off x="3903840" y="9518400"/>
            <a:ext cx="2984400" cy="501480"/>
          </a:xfrm>
          <a:prstGeom prst="rect">
            <a:avLst/>
          </a:prstGeom>
        </p:spPr>
        <p:txBody>
          <a:bodyPr lIns="96480" tIns="48240" rIns="96480" bIns="48240" anchor="b"/>
          <a:lstStyle/>
          <a:p>
            <a:pPr algn="r"/>
            <a:fld id="{3C8C9B3E-3F5E-45CA-9A1E-A0DEAA65B145}" type="slidenum">
              <a:rPr lang="en-US" sz="1300" b="0" strike="noStrike" spc="-1">
                <a:solidFill>
                  <a:srgbClr val="000000"/>
                </a:solidFill>
                <a:uFill>
                  <a:solidFill>
                    <a:srgbClr val="FFFFFF"/>
                  </a:solidFill>
                </a:uFill>
                <a:latin typeface="Times New Roman"/>
              </a:rPr>
              <a:t>‹#›</a:t>
            </a:fld>
            <a:endParaRPr lang="en-US" sz="2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65115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TextShape 1"/>
          <p:cNvSpPr txBox="1"/>
          <p:nvPr/>
        </p:nvSpPr>
        <p:spPr>
          <a:xfrm>
            <a:off x="919080" y="4759200"/>
            <a:ext cx="5050080" cy="4510080"/>
          </a:xfrm>
          <a:prstGeom prst="rect">
            <a:avLst/>
          </a:pr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TextShape 1"/>
          <p:cNvSpPr txBox="1"/>
          <p:nvPr/>
        </p:nvSpPr>
        <p:spPr>
          <a:xfrm>
            <a:off x="919080" y="4759200"/>
            <a:ext cx="5050080" cy="4510080"/>
          </a:xfrm>
          <a:prstGeom prst="rect">
            <a:avLst/>
          </a:pr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464040"/>
            <a:ext cx="7772400" cy="1434600"/>
          </a:xfrm>
          <a:prstGeom prst="rect">
            <a:avLst/>
          </a:prstGeom>
        </p:spPr>
        <p:txBody>
          <a:bodyPr lIns="90000" tIns="46800" rIns="90000" bIns="46800" anchor="ctr"/>
          <a:lstStyle/>
          <a:p>
            <a:pPr algn="ctr"/>
            <a:endParaRPr lang="en-US" sz="4400" b="0" strike="noStrike" spc="-1">
              <a:solidFill>
                <a:srgbClr val="FFCC00"/>
              </a:solidFill>
              <a:uFill>
                <a:solidFill>
                  <a:srgbClr val="FFFFFF"/>
                </a:solidFill>
              </a:uFill>
              <a:latin typeface="Arial Black"/>
            </a:endParaRPr>
          </a:p>
        </p:txBody>
      </p:sp>
      <p:sp>
        <p:nvSpPr>
          <p:cNvPr id="96" name="PlaceHolder 2"/>
          <p:cNvSpPr>
            <a:spLocks noGrp="1"/>
          </p:cNvSpPr>
          <p:nvPr>
            <p:ph type="body"/>
          </p:nvPr>
        </p:nvSpPr>
        <p:spPr>
          <a:xfrm>
            <a:off x="685800" y="1981080"/>
            <a:ext cx="7772400" cy="196272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
        <p:nvSpPr>
          <p:cNvPr id="97" name="PlaceHolder 3"/>
          <p:cNvSpPr>
            <a:spLocks noGrp="1"/>
          </p:cNvSpPr>
          <p:nvPr>
            <p:ph type="body"/>
          </p:nvPr>
        </p:nvSpPr>
        <p:spPr>
          <a:xfrm>
            <a:off x="685800" y="4130640"/>
            <a:ext cx="7772400" cy="196272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85800" y="464040"/>
            <a:ext cx="7772400" cy="1434600"/>
          </a:xfrm>
          <a:prstGeom prst="rect">
            <a:avLst/>
          </a:prstGeom>
        </p:spPr>
        <p:txBody>
          <a:bodyPr lIns="90000" tIns="46800" rIns="90000" bIns="46800" anchor="ctr"/>
          <a:lstStyle/>
          <a:p>
            <a:pPr algn="ctr"/>
            <a:endParaRPr lang="en-US" sz="4400" b="0" strike="noStrike" spc="-1">
              <a:solidFill>
                <a:srgbClr val="FFCC00"/>
              </a:solidFill>
              <a:uFill>
                <a:solidFill>
                  <a:srgbClr val="FFFFFF"/>
                </a:solidFill>
              </a:uFill>
              <a:latin typeface="Arial Black"/>
            </a:endParaRPr>
          </a:p>
        </p:txBody>
      </p:sp>
      <p:sp>
        <p:nvSpPr>
          <p:cNvPr id="99" name="PlaceHolder 2"/>
          <p:cNvSpPr>
            <a:spLocks noGrp="1"/>
          </p:cNvSpPr>
          <p:nvPr>
            <p:ph type="body"/>
          </p:nvPr>
        </p:nvSpPr>
        <p:spPr>
          <a:xfrm>
            <a:off x="685800" y="1981080"/>
            <a:ext cx="3792600" cy="196272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
        <p:nvSpPr>
          <p:cNvPr id="100"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
        <p:nvSpPr>
          <p:cNvPr id="101"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
        <p:nvSpPr>
          <p:cNvPr id="102" name="PlaceHolder 5"/>
          <p:cNvSpPr>
            <a:spLocks noGrp="1"/>
          </p:cNvSpPr>
          <p:nvPr>
            <p:ph type="body"/>
          </p:nvPr>
        </p:nvSpPr>
        <p:spPr>
          <a:xfrm>
            <a:off x="685800" y="4130640"/>
            <a:ext cx="3792600" cy="196272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85800" y="464040"/>
            <a:ext cx="7772400" cy="1434600"/>
          </a:xfrm>
          <a:prstGeom prst="rect">
            <a:avLst/>
          </a:prstGeom>
        </p:spPr>
        <p:txBody>
          <a:bodyPr lIns="90000" tIns="46800" rIns="90000" bIns="46800" anchor="ctr"/>
          <a:lstStyle/>
          <a:p>
            <a:pPr algn="ctr"/>
            <a:endParaRPr lang="en-US" sz="4400" b="0" strike="noStrike" spc="-1">
              <a:solidFill>
                <a:srgbClr val="FFCC00"/>
              </a:solidFill>
              <a:uFill>
                <a:solidFill>
                  <a:srgbClr val="FFFFFF"/>
                </a:solidFill>
              </a:uFill>
              <a:latin typeface="Arial Black"/>
            </a:endParaRPr>
          </a:p>
        </p:txBody>
      </p:sp>
      <p:sp>
        <p:nvSpPr>
          <p:cNvPr id="104" name="PlaceHolder 2"/>
          <p:cNvSpPr>
            <a:spLocks noGrp="1"/>
          </p:cNvSpPr>
          <p:nvPr>
            <p:ph type="body"/>
          </p:nvPr>
        </p:nvSpPr>
        <p:spPr>
          <a:xfrm>
            <a:off x="685800" y="1981080"/>
            <a:ext cx="7772400" cy="411480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
        <p:nvSpPr>
          <p:cNvPr id="105" name="PlaceHolder 3"/>
          <p:cNvSpPr>
            <a:spLocks noGrp="1"/>
          </p:cNvSpPr>
          <p:nvPr>
            <p:ph type="body"/>
          </p:nvPr>
        </p:nvSpPr>
        <p:spPr>
          <a:xfrm>
            <a:off x="685800" y="1981080"/>
            <a:ext cx="7772400" cy="411480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pic>
        <p:nvPicPr>
          <p:cNvPr id="106" name="Picture 105"/>
          <p:cNvPicPr/>
          <p:nvPr/>
        </p:nvPicPr>
        <p:blipFill>
          <a:blip r:embed="rId2"/>
          <a:stretch/>
        </p:blipFill>
        <p:spPr>
          <a:xfrm>
            <a:off x="1993320" y="1981080"/>
            <a:ext cx="5157000" cy="4114800"/>
          </a:xfrm>
          <a:prstGeom prst="rect">
            <a:avLst/>
          </a:prstGeom>
          <a:ln>
            <a:noFill/>
          </a:ln>
        </p:spPr>
      </p:pic>
      <p:pic>
        <p:nvPicPr>
          <p:cNvPr id="107" name="Picture 106"/>
          <p:cNvPicPr/>
          <p:nvPr/>
        </p:nvPicPr>
        <p:blipFill>
          <a:blip r:embed="rId2"/>
          <a:stretch/>
        </p:blipFill>
        <p:spPr>
          <a:xfrm>
            <a:off x="1993320" y="1981080"/>
            <a:ext cx="5157000" cy="41148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pPr>
              <a:lnSpc>
                <a:spcPct val="100000"/>
              </a:lnSpc>
            </a:pPr>
            <a:fld id="{D3E9CE05-7672-42D4-90BE-ED76909C9D2C}" type="datetime">
              <a:rPr lang="en-US" sz="1400" b="0" strike="noStrike" spc="-1" smtClean="0">
                <a:solidFill>
                  <a:srgbClr val="FFFFFF"/>
                </a:solidFill>
                <a:uFill>
                  <a:solidFill>
                    <a:srgbClr val="FFFFFF"/>
                  </a:solidFill>
                </a:uFill>
                <a:latin typeface="Arial"/>
              </a:rPr>
              <a:t>1/9/2017</a:t>
            </a:fld>
            <a:endParaRPr lang="en-US" sz="2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gn="ctr">
              <a:lnSpc>
                <a:spcPct val="100000"/>
              </a:lnSpc>
            </a:pPr>
            <a:r>
              <a:rPr lang="en-US" sz="1400" b="0" strike="noStrike" spc="-1" smtClean="0">
                <a:solidFill>
                  <a:srgbClr val="FFFFFF"/>
                </a:solidFill>
                <a:uFill>
                  <a:solidFill>
                    <a:srgbClr val="FFFFFF"/>
                  </a:solidFill>
                </a:uFill>
                <a:latin typeface="Arial"/>
              </a:rPr>
              <a:t>&lt;footer&gt;</a:t>
            </a:r>
            <a:endParaRPr lang="en-US"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B965F7D8-1CC9-4276-B8FD-0987C7B74367}" type="slidenum">
              <a:rPr lang="en-US" sz="1400" b="0" strike="noStrike" spc="-1" smtClean="0">
                <a:solidFill>
                  <a:srgbClr val="FFFFFF"/>
                </a:solidFill>
                <a:uFill>
                  <a:solidFill>
                    <a:srgbClr val="FFFFFF"/>
                  </a:solidFill>
                </a:uFill>
                <a:latin typeface="Arial"/>
              </a:rPr>
              <a:t>‹#›</a:t>
            </a:fld>
            <a:endParaRPr lang="en-US" sz="2400" b="0" strike="noStrike" spc="-1">
              <a:solidFill>
                <a:srgbClr val="000000"/>
              </a:solidFill>
              <a:uFill>
                <a:solidFill>
                  <a:srgbClr val="FFFFFF"/>
                </a:solidFill>
              </a:uFill>
              <a:latin typeface="Times New Roman"/>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nSpc>
                <a:spcPct val="100000"/>
              </a:lnSpc>
            </a:pPr>
            <a:fld id="{D3E9CE05-7672-42D4-90BE-ED76909C9D2C}" type="datetime">
              <a:rPr lang="en-US" sz="1400" b="0" strike="noStrike" spc="-1" smtClean="0">
                <a:solidFill>
                  <a:srgbClr val="FFFFFF"/>
                </a:solidFill>
                <a:uFill>
                  <a:solidFill>
                    <a:srgbClr val="FFFFFF"/>
                  </a:solidFill>
                </a:uFill>
                <a:latin typeface="Arial"/>
              </a:rPr>
              <a:t>1/9/2017</a:t>
            </a:fld>
            <a:endParaRPr lang="en-US" sz="2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gn="ctr">
              <a:lnSpc>
                <a:spcPct val="100000"/>
              </a:lnSpc>
            </a:pPr>
            <a:r>
              <a:rPr lang="en-US" sz="1400" b="0" strike="noStrike" spc="-1" smtClean="0">
                <a:solidFill>
                  <a:srgbClr val="FFFFFF"/>
                </a:solidFill>
                <a:uFill>
                  <a:solidFill>
                    <a:srgbClr val="FFFFFF"/>
                  </a:solidFill>
                </a:uFill>
                <a:latin typeface="Arial"/>
              </a:rPr>
              <a:t>&lt;footer&gt;</a:t>
            </a:r>
            <a:endParaRPr lang="en-US"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B965F7D8-1CC9-4276-B8FD-0987C7B74367}" type="slidenum">
              <a:rPr lang="en-US" sz="1400" b="0" strike="noStrike" spc="-1" smtClean="0">
                <a:solidFill>
                  <a:srgbClr val="FFFFFF"/>
                </a:solidFill>
                <a:uFill>
                  <a:solidFill>
                    <a:srgbClr val="FFFFFF"/>
                  </a:solidFill>
                </a:uFill>
                <a:latin typeface="Arial"/>
              </a:rPr>
              <a:t>‹#›</a:t>
            </a:fld>
            <a:endParaRPr lang="en-US" sz="2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pPr>
              <a:lnSpc>
                <a:spcPct val="100000"/>
              </a:lnSpc>
            </a:pPr>
            <a:fld id="{D3E9CE05-7672-42D4-90BE-ED76909C9D2C}" type="datetime">
              <a:rPr lang="en-US" sz="1400" b="0" strike="noStrike" spc="-1" smtClean="0">
                <a:solidFill>
                  <a:srgbClr val="FFFFFF"/>
                </a:solidFill>
                <a:uFill>
                  <a:solidFill>
                    <a:srgbClr val="FFFFFF"/>
                  </a:solidFill>
                </a:uFill>
                <a:latin typeface="Arial"/>
              </a:rPr>
              <a:t>1/9/2017</a:t>
            </a:fld>
            <a:endParaRPr lang="en-US" sz="2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pPr algn="ctr">
              <a:lnSpc>
                <a:spcPct val="100000"/>
              </a:lnSpc>
            </a:pPr>
            <a:r>
              <a:rPr lang="en-US" sz="1400" b="0" strike="noStrike" spc="-1" smtClean="0">
                <a:solidFill>
                  <a:srgbClr val="FFFFFF"/>
                </a:solidFill>
                <a:uFill>
                  <a:solidFill>
                    <a:srgbClr val="FFFFFF"/>
                  </a:solidFill>
                </a:uFill>
                <a:latin typeface="Arial"/>
              </a:rPr>
              <a:t>&lt;footer&gt;</a:t>
            </a:r>
            <a:endParaRPr lang="en-US"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B965F7D8-1CC9-4276-B8FD-0987C7B74367}" type="slidenum">
              <a:rPr lang="en-US" sz="1400" b="0" strike="noStrike" spc="-1" smtClean="0">
                <a:solidFill>
                  <a:srgbClr val="FFFFFF"/>
                </a:solidFill>
                <a:uFill>
                  <a:solidFill>
                    <a:srgbClr val="FFFFFF"/>
                  </a:solidFill>
                </a:uFill>
                <a:latin typeface="Arial"/>
              </a:rPr>
              <a:t>‹#›</a:t>
            </a:fld>
            <a:endParaRPr lang="en-US" sz="2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lnSpc>
                <a:spcPct val="100000"/>
              </a:lnSpc>
            </a:pPr>
            <a:fld id="{D3E9CE05-7672-42D4-90BE-ED76909C9D2C}" type="datetime">
              <a:rPr lang="en-US" sz="1400" b="0" strike="noStrike" spc="-1" smtClean="0">
                <a:solidFill>
                  <a:srgbClr val="FFFFFF"/>
                </a:solidFill>
                <a:uFill>
                  <a:solidFill>
                    <a:srgbClr val="FFFFFF"/>
                  </a:solidFill>
                </a:uFill>
                <a:latin typeface="Arial"/>
              </a:rPr>
              <a:t>1/9/2017</a:t>
            </a:fld>
            <a:endParaRPr lang="en-US" sz="2400" b="0" strike="noStrike" spc="-1">
              <a:solidFill>
                <a:srgbClr val="000000"/>
              </a:solidFill>
              <a:uFill>
                <a:solidFill>
                  <a:srgbClr val="FFFFFF"/>
                </a:solidFill>
              </a:uFill>
              <a:latin typeface="Times New Roman"/>
            </a:endParaRPr>
          </a:p>
        </p:txBody>
      </p:sp>
      <p:sp>
        <p:nvSpPr>
          <p:cNvPr id="8" name="Footer Placeholder 7"/>
          <p:cNvSpPr>
            <a:spLocks noGrp="1"/>
          </p:cNvSpPr>
          <p:nvPr>
            <p:ph type="ftr" sz="quarter" idx="11"/>
          </p:nvPr>
        </p:nvSpPr>
        <p:spPr/>
        <p:txBody>
          <a:bodyPr/>
          <a:lstStyle/>
          <a:p>
            <a:pPr algn="ctr">
              <a:lnSpc>
                <a:spcPct val="100000"/>
              </a:lnSpc>
            </a:pPr>
            <a:r>
              <a:rPr lang="en-US" sz="1400" b="0" strike="noStrike" spc="-1" smtClean="0">
                <a:solidFill>
                  <a:srgbClr val="FFFFFF"/>
                </a:solidFill>
                <a:uFill>
                  <a:solidFill>
                    <a:srgbClr val="FFFFFF"/>
                  </a:solidFill>
                </a:uFill>
                <a:latin typeface="Arial"/>
              </a:rPr>
              <a:t>&lt;footer&gt;</a:t>
            </a:r>
            <a:endParaRPr lang="en-US" sz="2400" b="0" strike="noStrike" spc="-1">
              <a:solidFill>
                <a:srgbClr val="000000"/>
              </a:solidFill>
              <a:uFill>
                <a:solidFill>
                  <a:srgbClr val="FFFFFF"/>
                </a:solidFill>
              </a:uFill>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B965F7D8-1CC9-4276-B8FD-0987C7B74367}" type="slidenum">
              <a:rPr lang="en-US" sz="1400" b="0" strike="noStrike" spc="-1" smtClean="0">
                <a:solidFill>
                  <a:srgbClr val="FFFFFF"/>
                </a:solidFill>
                <a:uFill>
                  <a:solidFill>
                    <a:srgbClr val="FFFFFF"/>
                  </a:solidFill>
                </a:uFill>
                <a:latin typeface="Arial"/>
              </a:rPr>
              <a:t>‹#›</a:t>
            </a:fld>
            <a:endParaRPr lang="en-US" sz="2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1/9/2017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nSpc>
                <a:spcPct val="100000"/>
              </a:lnSpc>
            </a:pPr>
            <a:fld id="{D3E9CE05-7672-42D4-90BE-ED76909C9D2C}" type="datetime">
              <a:rPr lang="en-US" sz="1400" b="0" strike="noStrike" spc="-1" smtClean="0">
                <a:solidFill>
                  <a:srgbClr val="FFFFFF"/>
                </a:solidFill>
                <a:uFill>
                  <a:solidFill>
                    <a:srgbClr val="FFFFFF"/>
                  </a:solidFill>
                </a:uFill>
                <a:latin typeface="Arial"/>
              </a:rPr>
              <a:t>1/9/2017</a:t>
            </a:fld>
            <a:endParaRPr lang="en-US" sz="2400" b="0" strike="noStrike" spc="-1">
              <a:solidFill>
                <a:srgbClr val="000000"/>
              </a:solidFill>
              <a:uFill>
                <a:solidFill>
                  <a:srgbClr val="FFFFFF"/>
                </a:solidFill>
              </a:uFill>
              <a:latin typeface="Times New Roman"/>
            </a:endParaRPr>
          </a:p>
        </p:txBody>
      </p:sp>
      <p:sp>
        <p:nvSpPr>
          <p:cNvPr id="3" name="Footer Placeholder 2"/>
          <p:cNvSpPr>
            <a:spLocks noGrp="1"/>
          </p:cNvSpPr>
          <p:nvPr>
            <p:ph type="ftr" sz="quarter" idx="11"/>
          </p:nvPr>
        </p:nvSpPr>
        <p:spPr/>
        <p:txBody>
          <a:bodyPr/>
          <a:lstStyle/>
          <a:p>
            <a:pPr algn="ctr">
              <a:lnSpc>
                <a:spcPct val="100000"/>
              </a:lnSpc>
            </a:pPr>
            <a:r>
              <a:rPr lang="en-US" sz="1400" b="0" strike="noStrike" spc="-1" smtClean="0">
                <a:solidFill>
                  <a:srgbClr val="FFFFFF"/>
                </a:solidFill>
                <a:uFill>
                  <a:solidFill>
                    <a:srgbClr val="FFFFFF"/>
                  </a:solidFill>
                </a:uFill>
                <a:latin typeface="Arial"/>
              </a:rPr>
              <a:t>&lt;footer&gt;</a:t>
            </a:r>
            <a:endParaRPr lang="en-US" sz="2400" b="0" strike="noStrike" spc="-1">
              <a:solidFill>
                <a:srgbClr val="000000"/>
              </a:solidFill>
              <a:uFill>
                <a:solidFill>
                  <a:srgbClr val="FFFFFF"/>
                </a:solidFill>
              </a:uFill>
              <a:latin typeface="Times New Roman"/>
            </a:endParaRPr>
          </a:p>
        </p:txBody>
      </p:sp>
      <p:sp>
        <p:nvSpPr>
          <p:cNvPr id="4" name="Slide Number Placeholder 3"/>
          <p:cNvSpPr>
            <a:spLocks noGrp="1"/>
          </p:cNvSpPr>
          <p:nvPr>
            <p:ph type="sldNum" sz="quarter" idx="12"/>
          </p:nvPr>
        </p:nvSpPr>
        <p:spPr/>
        <p:txBody>
          <a:bodyPr/>
          <a:lstStyle/>
          <a:p>
            <a:pPr algn="r">
              <a:lnSpc>
                <a:spcPct val="100000"/>
              </a:lnSpc>
            </a:pPr>
            <a:fld id="{B965F7D8-1CC9-4276-B8FD-0987C7B74367}" type="slidenum">
              <a:rPr lang="en-US" sz="1400" b="0" strike="noStrike" spc="-1" smtClean="0">
                <a:solidFill>
                  <a:srgbClr val="FFFFFF"/>
                </a:solidFill>
                <a:uFill>
                  <a:solidFill>
                    <a:srgbClr val="FFFFFF"/>
                  </a:solidFill>
                </a:uFill>
                <a:latin typeface="Arial"/>
              </a:rPr>
              <a:t>‹#›</a:t>
            </a:fld>
            <a:endParaRPr lang="en-US" sz="2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685800" y="464040"/>
            <a:ext cx="7772400" cy="1434600"/>
          </a:xfrm>
          <a:prstGeom prst="rect">
            <a:avLst/>
          </a:prstGeom>
        </p:spPr>
        <p:txBody>
          <a:bodyPr lIns="90000" tIns="46800" rIns="90000" bIns="46800" anchor="ctr"/>
          <a:lstStyle/>
          <a:p>
            <a:pPr algn="ctr"/>
            <a:endParaRPr lang="en-US" sz="4400" b="0" strike="noStrike" spc="-1">
              <a:solidFill>
                <a:srgbClr val="FFCC00"/>
              </a:solidFill>
              <a:uFill>
                <a:solidFill>
                  <a:srgbClr val="FFFFFF"/>
                </a:solidFill>
              </a:uFill>
              <a:latin typeface="Arial Black"/>
            </a:endParaRPr>
          </a:p>
        </p:txBody>
      </p:sp>
      <p:sp>
        <p:nvSpPr>
          <p:cNvPr id="75" name="PlaceHolder 2"/>
          <p:cNvSpPr>
            <a:spLocks noGrp="1"/>
          </p:cNvSpPr>
          <p:nvPr>
            <p:ph type="subTitle"/>
          </p:nvPr>
        </p:nvSpPr>
        <p:spPr>
          <a:xfrm>
            <a:off x="685800" y="1981080"/>
            <a:ext cx="7772400" cy="4114800"/>
          </a:xfrm>
          <a:prstGeom prst="rect">
            <a:avLst/>
          </a:prstGeom>
        </p:spPr>
        <p:txBody>
          <a:bodyPr lIns="0" tIns="0" rIns="0" bIns="0" anchor="ctr"/>
          <a:lstStyle/>
          <a:p>
            <a:pPr algn="ctr"/>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nSpc>
                <a:spcPct val="100000"/>
              </a:lnSpc>
            </a:pPr>
            <a:fld id="{D3E9CE05-7672-42D4-90BE-ED76909C9D2C}" type="datetime">
              <a:rPr lang="en-US" sz="1400" b="0" strike="noStrike" spc="-1" smtClean="0">
                <a:solidFill>
                  <a:srgbClr val="FFFFFF"/>
                </a:solidFill>
                <a:uFill>
                  <a:solidFill>
                    <a:srgbClr val="FFFFFF"/>
                  </a:solidFill>
                </a:uFill>
                <a:latin typeface="Arial"/>
              </a:rPr>
              <a:t>1/9/2017</a:t>
            </a:fld>
            <a:endParaRPr lang="en-US" sz="2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pPr algn="ctr">
              <a:lnSpc>
                <a:spcPct val="100000"/>
              </a:lnSpc>
            </a:pPr>
            <a:r>
              <a:rPr lang="en-US" sz="1400" b="0" strike="noStrike" spc="-1" smtClean="0">
                <a:solidFill>
                  <a:srgbClr val="FFFFFF"/>
                </a:solidFill>
                <a:uFill>
                  <a:solidFill>
                    <a:srgbClr val="FFFFFF"/>
                  </a:solidFill>
                </a:uFill>
                <a:latin typeface="Arial"/>
              </a:rPr>
              <a:t>&lt;footer&gt;</a:t>
            </a:r>
            <a:endParaRPr lang="en-US"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B965F7D8-1CC9-4276-B8FD-0987C7B74367}" type="slidenum">
              <a:rPr lang="en-US" sz="1400" b="0" strike="noStrike" spc="-1" smtClean="0">
                <a:solidFill>
                  <a:srgbClr val="FFFFFF"/>
                </a:solidFill>
                <a:uFill>
                  <a:solidFill>
                    <a:srgbClr val="FFFFFF"/>
                  </a:solidFill>
                </a:uFill>
                <a:latin typeface="Arial"/>
              </a:rPr>
              <a:t>‹#›</a:t>
            </a:fld>
            <a:endParaRPr lang="en-US" sz="2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nSpc>
                <a:spcPct val="100000"/>
              </a:lnSpc>
            </a:pPr>
            <a:fld id="{D3E9CE05-7672-42D4-90BE-ED76909C9D2C}" type="datetime">
              <a:rPr lang="en-US" sz="1400" b="0" strike="noStrike" spc="-1" smtClean="0">
                <a:solidFill>
                  <a:srgbClr val="FFFFFF"/>
                </a:solidFill>
                <a:uFill>
                  <a:solidFill>
                    <a:srgbClr val="FFFFFF"/>
                  </a:solidFill>
                </a:uFill>
                <a:latin typeface="Arial"/>
              </a:rPr>
              <a:t>1/9/2017</a:t>
            </a:fld>
            <a:endParaRPr lang="en-US" sz="2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pPr algn="ctr">
              <a:lnSpc>
                <a:spcPct val="100000"/>
              </a:lnSpc>
            </a:pPr>
            <a:r>
              <a:rPr lang="en-US" sz="1400" b="0" strike="noStrike" spc="-1" smtClean="0">
                <a:solidFill>
                  <a:srgbClr val="FFFFFF"/>
                </a:solidFill>
                <a:uFill>
                  <a:solidFill>
                    <a:srgbClr val="FFFFFF"/>
                  </a:solidFill>
                </a:uFill>
                <a:latin typeface="Arial"/>
              </a:rPr>
              <a:t>&lt;footer&gt;</a:t>
            </a:r>
            <a:endParaRPr lang="en-US"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B965F7D8-1CC9-4276-B8FD-0987C7B74367}" type="slidenum">
              <a:rPr lang="en-US" sz="1400" b="0" strike="noStrike" spc="-1" smtClean="0">
                <a:solidFill>
                  <a:srgbClr val="FFFFFF"/>
                </a:solidFill>
                <a:uFill>
                  <a:solidFill>
                    <a:srgbClr val="FFFFFF"/>
                  </a:solidFill>
                </a:uFill>
                <a:latin typeface="Arial"/>
              </a:rPr>
              <a:t>‹#›</a:t>
            </a:fld>
            <a:endParaRPr lang="en-US" sz="2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nSpc>
                <a:spcPct val="100000"/>
              </a:lnSpc>
            </a:pPr>
            <a:fld id="{D3E9CE05-7672-42D4-90BE-ED76909C9D2C}" type="datetime">
              <a:rPr lang="en-US" sz="1400" b="0" strike="noStrike" spc="-1" smtClean="0">
                <a:solidFill>
                  <a:srgbClr val="FFFFFF"/>
                </a:solidFill>
                <a:uFill>
                  <a:solidFill>
                    <a:srgbClr val="FFFFFF"/>
                  </a:solidFill>
                </a:uFill>
                <a:latin typeface="Arial"/>
              </a:rPr>
              <a:t>1/9/2017</a:t>
            </a:fld>
            <a:endParaRPr lang="en-US" sz="2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gn="ctr">
              <a:lnSpc>
                <a:spcPct val="100000"/>
              </a:lnSpc>
            </a:pPr>
            <a:r>
              <a:rPr lang="en-US" sz="1400" b="0" strike="noStrike" spc="-1" smtClean="0">
                <a:solidFill>
                  <a:srgbClr val="FFFFFF"/>
                </a:solidFill>
                <a:uFill>
                  <a:solidFill>
                    <a:srgbClr val="FFFFFF"/>
                  </a:solidFill>
                </a:uFill>
                <a:latin typeface="Arial"/>
              </a:rPr>
              <a:t>&lt;footer&gt;</a:t>
            </a:r>
            <a:endParaRPr lang="en-US"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B965F7D8-1CC9-4276-B8FD-0987C7B74367}" type="slidenum">
              <a:rPr lang="en-US" sz="1400" b="0" strike="noStrike" spc="-1" smtClean="0">
                <a:solidFill>
                  <a:srgbClr val="FFFFFF"/>
                </a:solidFill>
                <a:uFill>
                  <a:solidFill>
                    <a:srgbClr val="FFFFFF"/>
                  </a:solidFill>
                </a:uFill>
                <a:latin typeface="Arial"/>
              </a:rPr>
              <a:t>‹#›</a:t>
            </a:fld>
            <a:endParaRPr lang="en-US" sz="2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nSpc>
                <a:spcPct val="100000"/>
              </a:lnSpc>
            </a:pPr>
            <a:fld id="{D3E9CE05-7672-42D4-90BE-ED76909C9D2C}" type="datetime">
              <a:rPr lang="en-US" sz="1400" b="0" strike="noStrike" spc="-1" smtClean="0">
                <a:solidFill>
                  <a:srgbClr val="FFFFFF"/>
                </a:solidFill>
                <a:uFill>
                  <a:solidFill>
                    <a:srgbClr val="FFFFFF"/>
                  </a:solidFill>
                </a:uFill>
                <a:latin typeface="Arial"/>
              </a:rPr>
              <a:t>1/9/2017</a:t>
            </a:fld>
            <a:endParaRPr lang="en-US" sz="2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gn="ctr">
              <a:lnSpc>
                <a:spcPct val="100000"/>
              </a:lnSpc>
            </a:pPr>
            <a:r>
              <a:rPr lang="en-US" sz="1400" b="0" strike="noStrike" spc="-1" smtClean="0">
                <a:solidFill>
                  <a:srgbClr val="FFFFFF"/>
                </a:solidFill>
                <a:uFill>
                  <a:solidFill>
                    <a:srgbClr val="FFFFFF"/>
                  </a:solidFill>
                </a:uFill>
                <a:latin typeface="Arial"/>
              </a:rPr>
              <a:t>&lt;footer&gt;</a:t>
            </a:r>
            <a:endParaRPr lang="en-US"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B965F7D8-1CC9-4276-B8FD-0987C7B74367}" type="slidenum">
              <a:rPr lang="en-US" sz="1400" b="0" strike="noStrike" spc="-1" smtClean="0">
                <a:solidFill>
                  <a:srgbClr val="FFFFFF"/>
                </a:solidFill>
                <a:uFill>
                  <a:solidFill>
                    <a:srgbClr val="FFFFFF"/>
                  </a:solidFill>
                </a:uFill>
                <a:latin typeface="Arial"/>
              </a:rPr>
              <a:t>‹#›</a:t>
            </a:fld>
            <a:endParaRPr lang="en-US" sz="2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85800" y="464040"/>
            <a:ext cx="7772400" cy="1434600"/>
          </a:xfrm>
          <a:prstGeom prst="rect">
            <a:avLst/>
          </a:prstGeom>
        </p:spPr>
        <p:txBody>
          <a:bodyPr lIns="90000" tIns="46800" rIns="90000" bIns="46800" anchor="ctr"/>
          <a:lstStyle/>
          <a:p>
            <a:pPr algn="ctr"/>
            <a:endParaRPr lang="en-US" sz="4400" b="0" strike="noStrike" spc="-1">
              <a:solidFill>
                <a:srgbClr val="FFCC00"/>
              </a:solidFill>
              <a:uFill>
                <a:solidFill>
                  <a:srgbClr val="FFFFFF"/>
                </a:solidFill>
              </a:uFill>
              <a:latin typeface="Arial Black"/>
            </a:endParaRPr>
          </a:p>
        </p:txBody>
      </p:sp>
      <p:sp>
        <p:nvSpPr>
          <p:cNvPr id="77" name="PlaceHolder 2"/>
          <p:cNvSpPr>
            <a:spLocks noGrp="1"/>
          </p:cNvSpPr>
          <p:nvPr>
            <p:ph type="body"/>
          </p:nvPr>
        </p:nvSpPr>
        <p:spPr>
          <a:xfrm>
            <a:off x="685800" y="1981080"/>
            <a:ext cx="7772400" cy="411480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464040"/>
            <a:ext cx="7772400" cy="1434600"/>
          </a:xfrm>
          <a:prstGeom prst="rect">
            <a:avLst/>
          </a:prstGeom>
        </p:spPr>
        <p:txBody>
          <a:bodyPr lIns="90000" tIns="46800" rIns="90000" bIns="46800" anchor="ctr"/>
          <a:lstStyle/>
          <a:p>
            <a:pPr algn="ctr"/>
            <a:endParaRPr lang="en-US" sz="4400" b="0" strike="noStrike" spc="-1">
              <a:solidFill>
                <a:srgbClr val="FFCC00"/>
              </a:solidFill>
              <a:uFill>
                <a:solidFill>
                  <a:srgbClr val="FFFFFF"/>
                </a:solidFill>
              </a:uFill>
              <a:latin typeface="Arial Black"/>
            </a:endParaRPr>
          </a:p>
        </p:txBody>
      </p:sp>
      <p:sp>
        <p:nvSpPr>
          <p:cNvPr id="79" name="PlaceHolder 2"/>
          <p:cNvSpPr>
            <a:spLocks noGrp="1"/>
          </p:cNvSpPr>
          <p:nvPr>
            <p:ph type="body"/>
          </p:nvPr>
        </p:nvSpPr>
        <p:spPr>
          <a:xfrm>
            <a:off x="685800" y="1981080"/>
            <a:ext cx="3792600" cy="411480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
        <p:nvSpPr>
          <p:cNvPr id="80" name="PlaceHolder 3"/>
          <p:cNvSpPr>
            <a:spLocks noGrp="1"/>
          </p:cNvSpPr>
          <p:nvPr>
            <p:ph type="body"/>
          </p:nvPr>
        </p:nvSpPr>
        <p:spPr>
          <a:xfrm>
            <a:off x="4668480" y="1981080"/>
            <a:ext cx="3792600" cy="411480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685800" y="464040"/>
            <a:ext cx="7772400" cy="1434600"/>
          </a:xfrm>
          <a:prstGeom prst="rect">
            <a:avLst/>
          </a:prstGeom>
        </p:spPr>
        <p:txBody>
          <a:bodyPr lIns="90000" tIns="46800" rIns="90000" bIns="46800" anchor="ctr"/>
          <a:lstStyle/>
          <a:p>
            <a:pPr algn="ctr"/>
            <a:endParaRPr lang="en-US" sz="4400" b="0" strike="noStrike" spc="-1">
              <a:solidFill>
                <a:srgbClr val="FFCC00"/>
              </a:solidFill>
              <a:uFill>
                <a:solidFill>
                  <a:srgbClr val="FFFFFF"/>
                </a:solidFill>
              </a:uFill>
              <a:latin typeface="Arial Blac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685800" y="464040"/>
            <a:ext cx="7772400" cy="6651360"/>
          </a:xfrm>
          <a:prstGeom prst="rect">
            <a:avLst/>
          </a:prstGeom>
        </p:spPr>
        <p:txBody>
          <a:bodyPr lIns="0" tIns="0" rIns="0" bIns="0" anchor="ctr"/>
          <a:lstStyle/>
          <a:p>
            <a:pPr algn="ctr"/>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85800" y="464040"/>
            <a:ext cx="7772400" cy="1434600"/>
          </a:xfrm>
          <a:prstGeom prst="rect">
            <a:avLst/>
          </a:prstGeom>
        </p:spPr>
        <p:txBody>
          <a:bodyPr lIns="90000" tIns="46800" rIns="90000" bIns="46800" anchor="ctr"/>
          <a:lstStyle/>
          <a:p>
            <a:pPr algn="ctr"/>
            <a:endParaRPr lang="en-US" sz="4400" b="0" strike="noStrike" spc="-1">
              <a:solidFill>
                <a:srgbClr val="FFCC00"/>
              </a:solidFill>
              <a:uFill>
                <a:solidFill>
                  <a:srgbClr val="FFFFFF"/>
                </a:solidFill>
              </a:uFill>
              <a:latin typeface="Arial Black"/>
            </a:endParaRPr>
          </a:p>
        </p:txBody>
      </p:sp>
      <p:sp>
        <p:nvSpPr>
          <p:cNvPr id="84" name="PlaceHolder 2"/>
          <p:cNvSpPr>
            <a:spLocks noGrp="1"/>
          </p:cNvSpPr>
          <p:nvPr>
            <p:ph type="body"/>
          </p:nvPr>
        </p:nvSpPr>
        <p:spPr>
          <a:xfrm>
            <a:off x="685800" y="1981080"/>
            <a:ext cx="3792600" cy="196272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
        <p:nvSpPr>
          <p:cNvPr id="85" name="PlaceHolder 3"/>
          <p:cNvSpPr>
            <a:spLocks noGrp="1"/>
          </p:cNvSpPr>
          <p:nvPr>
            <p:ph type="body"/>
          </p:nvPr>
        </p:nvSpPr>
        <p:spPr>
          <a:xfrm>
            <a:off x="685800" y="4130640"/>
            <a:ext cx="3792600" cy="196272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
        <p:nvSpPr>
          <p:cNvPr id="86" name="PlaceHolder 4"/>
          <p:cNvSpPr>
            <a:spLocks noGrp="1"/>
          </p:cNvSpPr>
          <p:nvPr>
            <p:ph type="body"/>
          </p:nvPr>
        </p:nvSpPr>
        <p:spPr>
          <a:xfrm>
            <a:off x="4668480" y="1981080"/>
            <a:ext cx="3792600" cy="411480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464040"/>
            <a:ext cx="7772400" cy="1434600"/>
          </a:xfrm>
          <a:prstGeom prst="rect">
            <a:avLst/>
          </a:prstGeom>
        </p:spPr>
        <p:txBody>
          <a:bodyPr lIns="90000" tIns="46800" rIns="90000" bIns="46800" anchor="ctr"/>
          <a:lstStyle/>
          <a:p>
            <a:pPr algn="ctr"/>
            <a:endParaRPr lang="en-US" sz="4400" b="0" strike="noStrike" spc="-1">
              <a:solidFill>
                <a:srgbClr val="FFCC00"/>
              </a:solidFill>
              <a:uFill>
                <a:solidFill>
                  <a:srgbClr val="FFFFFF"/>
                </a:solidFill>
              </a:uFill>
              <a:latin typeface="Arial Black"/>
            </a:endParaRPr>
          </a:p>
        </p:txBody>
      </p:sp>
      <p:sp>
        <p:nvSpPr>
          <p:cNvPr id="88" name="PlaceHolder 2"/>
          <p:cNvSpPr>
            <a:spLocks noGrp="1"/>
          </p:cNvSpPr>
          <p:nvPr>
            <p:ph type="body"/>
          </p:nvPr>
        </p:nvSpPr>
        <p:spPr>
          <a:xfrm>
            <a:off x="685800" y="1981080"/>
            <a:ext cx="3792600" cy="411480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
        <p:nvSpPr>
          <p:cNvPr id="89"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
        <p:nvSpPr>
          <p:cNvPr id="90"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464040"/>
            <a:ext cx="7772400" cy="1434600"/>
          </a:xfrm>
          <a:prstGeom prst="rect">
            <a:avLst/>
          </a:prstGeom>
        </p:spPr>
        <p:txBody>
          <a:bodyPr lIns="90000" tIns="46800" rIns="90000" bIns="46800" anchor="ctr"/>
          <a:lstStyle/>
          <a:p>
            <a:pPr algn="ctr"/>
            <a:endParaRPr lang="en-US" sz="4400" b="0" strike="noStrike" spc="-1">
              <a:solidFill>
                <a:srgbClr val="FFCC00"/>
              </a:solidFill>
              <a:uFill>
                <a:solidFill>
                  <a:srgbClr val="FFFFFF"/>
                </a:solidFill>
              </a:uFill>
              <a:latin typeface="Arial Black"/>
            </a:endParaRPr>
          </a:p>
        </p:txBody>
      </p:sp>
      <p:sp>
        <p:nvSpPr>
          <p:cNvPr id="92" name="PlaceHolder 2"/>
          <p:cNvSpPr>
            <a:spLocks noGrp="1"/>
          </p:cNvSpPr>
          <p:nvPr>
            <p:ph type="body"/>
          </p:nvPr>
        </p:nvSpPr>
        <p:spPr>
          <a:xfrm>
            <a:off x="685800" y="1981080"/>
            <a:ext cx="3792600" cy="196272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
        <p:nvSpPr>
          <p:cNvPr id="93"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
        <p:nvSpPr>
          <p:cNvPr id="94" name="PlaceHolder 4"/>
          <p:cNvSpPr>
            <a:spLocks noGrp="1"/>
          </p:cNvSpPr>
          <p:nvPr>
            <p:ph type="body"/>
          </p:nvPr>
        </p:nvSpPr>
        <p:spPr>
          <a:xfrm>
            <a:off x="685800" y="4130640"/>
            <a:ext cx="7772400" cy="1962720"/>
          </a:xfrm>
          <a:prstGeom prst="rect">
            <a:avLst/>
          </a:prstGeom>
        </p:spPr>
        <p:txBody>
          <a:bodyPr lIns="90000" tIns="46800" rIns="90000" bIns="4680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7DC5C-92D9-46D5-9F97-124493E93B08}" type="datetimeFigureOut">
              <a:rPr lang="en-US" smtClean="0"/>
              <a:t>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85439-420B-435C-9EE7-896D44FC92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2E7DC5C-92D9-46D5-9F97-124493E93B08}" type="datetimeFigureOut">
              <a:rPr lang="en-US" smtClean="0"/>
              <a:t>1/9/2017</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1C85439-420B-435C-9EE7-896D44FC92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 name="TextShape 1"/>
          <p:cNvSpPr txBox="1"/>
          <p:nvPr/>
        </p:nvSpPr>
        <p:spPr>
          <a:xfrm>
            <a:off x="495360" y="762000"/>
            <a:ext cx="8153280" cy="1904760"/>
          </a:xfrm>
          <a:prstGeom prst="rect">
            <a:avLst/>
          </a:prstGeom>
          <a:noFill/>
          <a:ln>
            <a:noFill/>
          </a:ln>
        </p:spPr>
        <p:txBody>
          <a:bodyPr/>
          <a:lstStyle/>
          <a:p>
            <a:pPr algn="ctr"/>
            <a:r>
              <a:rPr lang="ro-RO" sz="5400" spc="-1" dirty="0" smtClean="0">
                <a:solidFill>
                  <a:srgbClr val="FFFFFF"/>
                </a:solidFill>
                <a:uFill>
                  <a:solidFill>
                    <a:srgbClr val="FFFFFF"/>
                  </a:solidFill>
                </a:uFill>
                <a:latin typeface="Arial Black"/>
              </a:rPr>
              <a:t>Scurta i</a:t>
            </a:r>
            <a:r>
              <a:rPr lang="en-US" sz="5400" b="0" strike="noStrike" spc="-1" dirty="0" err="1" smtClean="0">
                <a:solidFill>
                  <a:srgbClr val="FFFFFF"/>
                </a:solidFill>
                <a:uFill>
                  <a:solidFill>
                    <a:srgbClr val="FFFFFF"/>
                  </a:solidFill>
                </a:uFill>
                <a:latin typeface="Arial Black"/>
              </a:rPr>
              <a:t>ntroducere</a:t>
            </a:r>
            <a:r>
              <a:rPr lang="en-US" sz="5400" b="0" strike="noStrike" spc="-1" dirty="0" smtClean="0">
                <a:solidFill>
                  <a:srgbClr val="FFFFFF"/>
                </a:solidFill>
                <a:uFill>
                  <a:solidFill>
                    <a:srgbClr val="FFFFFF"/>
                  </a:solidFill>
                </a:uFill>
                <a:latin typeface="Arial Black"/>
              </a:rPr>
              <a:t> la 1-2 </a:t>
            </a:r>
            <a:r>
              <a:rPr lang="en-US" sz="5400" b="0" strike="noStrike" spc="-1" dirty="0" err="1" smtClean="0">
                <a:solidFill>
                  <a:srgbClr val="FFFFFF"/>
                </a:solidFill>
                <a:uFill>
                  <a:solidFill>
                    <a:srgbClr val="FFFFFF"/>
                  </a:solidFill>
                </a:uFill>
                <a:latin typeface="Arial Black"/>
              </a:rPr>
              <a:t>Regi</a:t>
            </a:r>
            <a:endParaRPr lang="en-US" sz="4400" b="0" strike="noStrike" spc="-1" dirty="0">
              <a:solidFill>
                <a:srgbClr val="FFCC00"/>
              </a:solidFill>
              <a:uFill>
                <a:solidFill>
                  <a:srgbClr val="FFFFFF"/>
                </a:solidFill>
              </a:uFill>
              <a:latin typeface="Arial Black"/>
            </a:endParaRPr>
          </a:p>
        </p:txBody>
      </p:sp>
      <p:sp>
        <p:nvSpPr>
          <p:cNvPr id="115" name="CustomShape 2"/>
          <p:cNvSpPr/>
          <p:nvPr/>
        </p:nvSpPr>
        <p:spPr>
          <a:xfrm>
            <a:off x="2819520" y="4800600"/>
            <a:ext cx="350496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2400" b="1" spc="-1" dirty="0" err="1" smtClean="0">
                <a:solidFill>
                  <a:srgbClr val="FFFFFF"/>
                </a:solidFill>
                <a:uFill>
                  <a:solidFill>
                    <a:srgbClr val="FFFFFF"/>
                  </a:solidFill>
                </a:uFill>
                <a:latin typeface="Arial"/>
                <a:ea typeface="PMingLiU"/>
              </a:rPr>
              <a:t>Ianuarie</a:t>
            </a:r>
            <a:r>
              <a:rPr lang="en-US" sz="2400" b="1" spc="-1" dirty="0" smtClean="0">
                <a:solidFill>
                  <a:srgbClr val="FFFFFF"/>
                </a:solidFill>
                <a:uFill>
                  <a:solidFill>
                    <a:srgbClr val="FFFFFF"/>
                  </a:solidFill>
                </a:uFill>
                <a:latin typeface="Arial"/>
                <a:ea typeface="PMingLiU"/>
              </a:rPr>
              <a:t> 2017</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90600" y="990600"/>
            <a:ext cx="7239000" cy="57150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350" y="152400"/>
            <a:ext cx="67849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040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838200"/>
            <a:ext cx="8229600" cy="4724400"/>
          </a:xfrm>
        </p:spPr>
        <p:txBody>
          <a:bodyPr>
            <a:noAutofit/>
          </a:bodyPr>
          <a:lstStyle/>
          <a:p>
            <a:r>
              <a:rPr lang="en-US" sz="2800" b="1" dirty="0" smtClean="0">
                <a:latin typeface="Andika" panose="02000000000000000000" pitchFamily="2" charset="0"/>
                <a:ea typeface="Andika" panose="02000000000000000000" pitchFamily="2" charset="0"/>
                <a:cs typeface="Andika" panose="02000000000000000000" pitchFamily="2" charset="0"/>
              </a:rPr>
              <a:t>Se </a:t>
            </a:r>
            <a:r>
              <a:rPr lang="en-US" sz="2800" b="1" dirty="0" err="1" smtClean="0">
                <a:latin typeface="Andika" panose="02000000000000000000" pitchFamily="2" charset="0"/>
                <a:ea typeface="Andika" panose="02000000000000000000" pitchFamily="2" charset="0"/>
                <a:cs typeface="Andika" panose="02000000000000000000" pitchFamily="2" charset="0"/>
              </a:rPr>
              <a:t>zice</a:t>
            </a:r>
            <a:r>
              <a:rPr lang="en-US" sz="2800" b="1" dirty="0" smtClean="0">
                <a:latin typeface="Andika" panose="02000000000000000000" pitchFamily="2" charset="0"/>
                <a:ea typeface="Andika" panose="02000000000000000000" pitchFamily="2" charset="0"/>
                <a:cs typeface="Andika" panose="02000000000000000000" pitchFamily="2" charset="0"/>
              </a:rPr>
              <a:t> </a:t>
            </a:r>
            <a:r>
              <a:rPr lang="en-US" sz="2800" b="1" dirty="0" err="1" smtClean="0">
                <a:latin typeface="Andika" panose="02000000000000000000" pitchFamily="2" charset="0"/>
                <a:ea typeface="Andika" panose="02000000000000000000" pitchFamily="2" charset="0"/>
                <a:cs typeface="Andika" panose="02000000000000000000" pitchFamily="2" charset="0"/>
              </a:rPr>
              <a:t>despre</a:t>
            </a:r>
            <a:r>
              <a:rPr lang="en-US" sz="2800" b="1" dirty="0" smtClean="0">
                <a:latin typeface="Andika" panose="02000000000000000000" pitchFamily="2" charset="0"/>
                <a:ea typeface="Andika" panose="02000000000000000000" pitchFamily="2" charset="0"/>
                <a:cs typeface="Andika" panose="02000000000000000000" pitchFamily="2" charset="0"/>
              </a:rPr>
              <a:t> </a:t>
            </a:r>
            <a:r>
              <a:rPr lang="en-US" sz="2800" b="1" dirty="0" err="1" smtClean="0">
                <a:latin typeface="Andika" panose="02000000000000000000" pitchFamily="2" charset="0"/>
                <a:ea typeface="Andika" panose="02000000000000000000" pitchFamily="2" charset="0"/>
                <a:cs typeface="Andika" panose="02000000000000000000" pitchFamily="2" charset="0"/>
              </a:rPr>
              <a:t>cutare</a:t>
            </a:r>
            <a:r>
              <a:rPr lang="en-US" sz="2800" b="1" dirty="0" smtClean="0">
                <a:latin typeface="Andika" panose="02000000000000000000" pitchFamily="2" charset="0"/>
                <a:ea typeface="Andika" panose="02000000000000000000" pitchFamily="2" charset="0"/>
                <a:cs typeface="Andika" panose="02000000000000000000" pitchFamily="2" charset="0"/>
              </a:rPr>
              <a:t> </a:t>
            </a:r>
            <a:r>
              <a:rPr lang="en-US" sz="2800" b="1" dirty="0" err="1" smtClean="0">
                <a:latin typeface="Andika" panose="02000000000000000000" pitchFamily="2" charset="0"/>
                <a:ea typeface="Andika" panose="02000000000000000000" pitchFamily="2" charset="0"/>
                <a:cs typeface="Andika" panose="02000000000000000000" pitchFamily="2" charset="0"/>
              </a:rPr>
              <a:t>rege</a:t>
            </a:r>
            <a:r>
              <a:rPr lang="en-US" sz="2800" b="1" dirty="0" smtClean="0">
                <a:latin typeface="Andika" panose="02000000000000000000" pitchFamily="2" charset="0"/>
                <a:ea typeface="Andika" panose="02000000000000000000" pitchFamily="2" charset="0"/>
                <a:cs typeface="Andika" panose="02000000000000000000" pitchFamily="2" charset="0"/>
              </a:rPr>
              <a:t>  c</a:t>
            </a:r>
            <a:r>
              <a:rPr lang="ro-RO" sz="2800" b="1" dirty="0" smtClean="0">
                <a:latin typeface="Andika" panose="02000000000000000000" pitchFamily="2" charset="0"/>
                <a:ea typeface="Andika" panose="02000000000000000000" pitchFamily="2" charset="0"/>
                <a:cs typeface="Andika" panose="02000000000000000000" pitchFamily="2" charset="0"/>
              </a:rPr>
              <a:t>ă </a:t>
            </a:r>
            <a:r>
              <a:rPr lang="vi-VN" sz="2800" b="1" dirty="0" smtClean="0">
                <a:latin typeface="Andika" panose="02000000000000000000" pitchFamily="2" charset="0"/>
                <a:ea typeface="Andika" panose="02000000000000000000" pitchFamily="2" charset="0"/>
                <a:cs typeface="Andika" panose="02000000000000000000" pitchFamily="2" charset="0"/>
              </a:rPr>
              <a:t>„a </a:t>
            </a:r>
            <a:r>
              <a:rPr lang="vi-VN" sz="2800" b="1" dirty="0">
                <a:latin typeface="Andika" panose="02000000000000000000" pitchFamily="2" charset="0"/>
                <a:ea typeface="Andika" panose="02000000000000000000" pitchFamily="2" charset="0"/>
                <a:cs typeface="Andika" panose="02000000000000000000" pitchFamily="2" charset="0"/>
              </a:rPr>
              <a:t>făcut ce este plăcut înaintea Domnului”, sau </a:t>
            </a:r>
            <a:r>
              <a:rPr lang="ro-RO" sz="2800" b="1" dirty="0" smtClean="0">
                <a:latin typeface="Andika" panose="02000000000000000000" pitchFamily="2" charset="0"/>
                <a:ea typeface="Andika" panose="02000000000000000000" pitchFamily="2" charset="0"/>
                <a:cs typeface="Andika" panose="02000000000000000000" pitchFamily="2" charset="0"/>
              </a:rPr>
              <a:t>că </a:t>
            </a:r>
            <a:r>
              <a:rPr lang="vi-VN" sz="2800" b="1" dirty="0" smtClean="0">
                <a:latin typeface="Andika" panose="02000000000000000000" pitchFamily="2" charset="0"/>
                <a:ea typeface="Andika" panose="02000000000000000000" pitchFamily="2" charset="0"/>
                <a:cs typeface="Andika" panose="02000000000000000000" pitchFamily="2" charset="0"/>
              </a:rPr>
              <a:t>„a </a:t>
            </a:r>
            <a:r>
              <a:rPr lang="vi-VN" sz="2800" b="1" dirty="0">
                <a:latin typeface="Andika" panose="02000000000000000000" pitchFamily="2" charset="0"/>
                <a:ea typeface="Andika" panose="02000000000000000000" pitchFamily="2" charset="0"/>
                <a:cs typeface="Andika" panose="02000000000000000000" pitchFamily="2" charset="0"/>
              </a:rPr>
              <a:t>făcut ce este rău înaintea Domnului</a:t>
            </a:r>
            <a:r>
              <a:rPr lang="vi-VN" sz="2800" b="1" dirty="0" smtClean="0">
                <a:latin typeface="Andika" panose="02000000000000000000" pitchFamily="2" charset="0"/>
                <a:ea typeface="Andika" panose="02000000000000000000" pitchFamily="2" charset="0"/>
                <a:cs typeface="Andika" panose="02000000000000000000" pitchFamily="2" charset="0"/>
              </a:rPr>
              <a:t>”</a:t>
            </a:r>
            <a:r>
              <a:rPr lang="ro-RO" sz="2800" b="1" dirty="0" smtClean="0">
                <a:latin typeface="Andika" panose="02000000000000000000" pitchFamily="2" charset="0"/>
                <a:ea typeface="Andika" panose="02000000000000000000" pitchFamily="2" charset="0"/>
                <a:cs typeface="Andika" panose="02000000000000000000" pitchFamily="2" charset="0"/>
              </a:rPr>
              <a:t>.</a:t>
            </a:r>
          </a:p>
          <a:p>
            <a:endParaRPr lang="ro-RO" sz="2800" b="1" dirty="0">
              <a:latin typeface="Andika" panose="02000000000000000000" pitchFamily="2" charset="0"/>
              <a:ea typeface="Andika" panose="02000000000000000000" pitchFamily="2" charset="0"/>
              <a:cs typeface="Andika" panose="02000000000000000000" pitchFamily="2" charset="0"/>
            </a:endParaRPr>
          </a:p>
          <a:p>
            <a:r>
              <a:rPr lang="vi-VN" sz="2800" b="1" dirty="0" smtClean="0">
                <a:latin typeface="Andika" panose="02000000000000000000" pitchFamily="2" charset="0"/>
                <a:ea typeface="Andika" panose="02000000000000000000" pitchFamily="2" charset="0"/>
                <a:cs typeface="Andika" panose="02000000000000000000" pitchFamily="2" charset="0"/>
              </a:rPr>
              <a:t>Adesea </a:t>
            </a:r>
            <a:r>
              <a:rPr lang="vi-VN" sz="2800" b="1" dirty="0">
                <a:latin typeface="Andika" panose="02000000000000000000" pitchFamily="2" charset="0"/>
                <a:ea typeface="Andika" panose="02000000000000000000" pitchFamily="2" charset="0"/>
                <a:cs typeface="Andika" panose="02000000000000000000" pitchFamily="2" charset="0"/>
              </a:rPr>
              <a:t>se fac  comparaţii cu părinţii şi mai ales cu strămoşul celor mai mulţi, David, care a ascultat de Dumnezeu, sau Ieroboam, care a condus poporul în idolatrie</a:t>
            </a:r>
            <a:r>
              <a:rPr lang="vi-VN" sz="2800" b="1" dirty="0" smtClean="0">
                <a:latin typeface="Andika" panose="02000000000000000000" pitchFamily="2" charset="0"/>
                <a:ea typeface="Andika" panose="02000000000000000000" pitchFamily="2" charset="0"/>
                <a:cs typeface="Andika" panose="02000000000000000000" pitchFamily="2" charset="0"/>
              </a:rPr>
              <a:t>:</a:t>
            </a:r>
            <a:r>
              <a:rPr lang="ro-RO" sz="2800" b="1" dirty="0" smtClean="0">
                <a:latin typeface="Andika" panose="02000000000000000000" pitchFamily="2" charset="0"/>
                <a:ea typeface="Andika" panose="02000000000000000000" pitchFamily="2" charset="0"/>
                <a:cs typeface="Andika" panose="02000000000000000000" pitchFamily="2" charset="0"/>
              </a:rPr>
              <a:t> „</a:t>
            </a:r>
            <a:r>
              <a:rPr lang="vi-VN" sz="2800" b="1" dirty="0" smtClean="0">
                <a:latin typeface="Andika" panose="02000000000000000000" pitchFamily="2" charset="0"/>
                <a:ea typeface="Andika" panose="02000000000000000000" pitchFamily="2" charset="0"/>
                <a:cs typeface="Andika" panose="02000000000000000000" pitchFamily="2" charset="0"/>
              </a:rPr>
              <a:t>a </a:t>
            </a:r>
            <a:r>
              <a:rPr lang="vi-VN" sz="2800" b="1" dirty="0">
                <a:latin typeface="Andika" panose="02000000000000000000" pitchFamily="2" charset="0"/>
                <a:ea typeface="Andika" panose="02000000000000000000" pitchFamily="2" charset="0"/>
                <a:cs typeface="Andika" panose="02000000000000000000" pitchFamily="2" charset="0"/>
              </a:rPr>
              <a:t>umblat pe calea tatălui său şi a făcut bine sau rău, ca tatăl </a:t>
            </a:r>
            <a:r>
              <a:rPr lang="vi-VN" sz="2800" b="1" dirty="0" smtClean="0">
                <a:latin typeface="Andika" panose="02000000000000000000" pitchFamily="2" charset="0"/>
                <a:ea typeface="Andika" panose="02000000000000000000" pitchFamily="2" charset="0"/>
                <a:cs typeface="Andika" panose="02000000000000000000" pitchFamily="2" charset="0"/>
              </a:rPr>
              <a:t>său</a:t>
            </a:r>
            <a:r>
              <a:rPr lang="ro-RO" sz="2800" b="1" dirty="0" smtClean="0">
                <a:latin typeface="Andika" panose="02000000000000000000" pitchFamily="2" charset="0"/>
                <a:ea typeface="Andika" panose="02000000000000000000" pitchFamily="2" charset="0"/>
                <a:cs typeface="Andika" panose="02000000000000000000" pitchFamily="2" charset="0"/>
              </a:rPr>
              <a:t>”</a:t>
            </a:r>
            <a:r>
              <a:rPr lang="vi-VN" sz="2800" b="1" dirty="0" smtClean="0">
                <a:latin typeface="Andika" panose="02000000000000000000" pitchFamily="2" charset="0"/>
                <a:ea typeface="Andika" panose="02000000000000000000" pitchFamily="2" charset="0"/>
                <a:cs typeface="Andika" panose="02000000000000000000" pitchFamily="2" charset="0"/>
              </a:rPr>
              <a:t>, </a:t>
            </a:r>
            <a:r>
              <a:rPr lang="vi-VN" sz="2800" b="1" dirty="0">
                <a:latin typeface="Andika" panose="02000000000000000000" pitchFamily="2" charset="0"/>
                <a:ea typeface="Andika" panose="02000000000000000000" pitchFamily="2" charset="0"/>
                <a:cs typeface="Andika" panose="02000000000000000000" pitchFamily="2" charset="0"/>
              </a:rPr>
              <a:t>etc. </a:t>
            </a:r>
            <a:endParaRPr lang="ro-RO" sz="2800" b="1" dirty="0" smtClean="0">
              <a:latin typeface="Andika" panose="02000000000000000000" pitchFamily="2" charset="0"/>
              <a:ea typeface="Andika" panose="02000000000000000000" pitchFamily="2" charset="0"/>
              <a:cs typeface="Andika" panose="02000000000000000000" pitchFamily="2" charset="0"/>
            </a:endParaRPr>
          </a:p>
          <a:p>
            <a:endParaRPr lang="ro-RO" sz="2800" b="1" dirty="0">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2806894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304800"/>
            <a:ext cx="8229600" cy="6248400"/>
          </a:xfrm>
        </p:spPr>
        <p:txBody>
          <a:bodyPr>
            <a:noAutofit/>
          </a:bodyPr>
          <a:lstStyle/>
          <a:p>
            <a:r>
              <a:rPr lang="vi-VN" sz="2400" b="1" dirty="0" smtClean="0">
                <a:latin typeface="Andika" panose="02000000000000000000" pitchFamily="2" charset="0"/>
                <a:ea typeface="Andika" panose="02000000000000000000" pitchFamily="2" charset="0"/>
                <a:cs typeface="Andika" panose="02000000000000000000" pitchFamily="2" charset="0"/>
              </a:rPr>
              <a:t>De </a:t>
            </a:r>
            <a:r>
              <a:rPr lang="vi-VN" sz="2400" b="1" dirty="0">
                <a:latin typeface="Andika" panose="02000000000000000000" pitchFamily="2" charset="0"/>
                <a:ea typeface="Andika" panose="02000000000000000000" pitchFamily="2" charset="0"/>
                <a:cs typeface="Andika" panose="02000000000000000000" pitchFamily="2" charset="0"/>
              </a:rPr>
              <a:t>exemplu, 1 Regi 22. 43. „El (Iosafat) a umblat în toată calea tatălui său, Asa, şi nu s-a abătut deloc de la ea, făcând ce este plăcut înaintea Domnului.” Sau, 1 Regi 22.53 „El (Ahazia) a făcut ce este rău înaintea Domnului şi a umblat în calea tatălui său şi în calea mamei sale şi în calea lui Ieroboam, fiul lui Nebat, care făcuse pe Israel să păcătuiască. 53. A slujit lui Baal şi s-a închinat înaintea lui şi a mâniat pe Domnul Dumnezeu lui Israel, cum făcuse şi tatăl său.” </a:t>
            </a:r>
            <a:endParaRPr lang="ro-RO" sz="2400" b="1" dirty="0">
              <a:latin typeface="Albertus" panose="020E0702040304020204" pitchFamily="34" charset="0"/>
              <a:ea typeface="Andika" panose="02000000000000000000" pitchFamily="2" charset="0"/>
              <a:cs typeface="Andika" panose="02000000000000000000" pitchFamily="2" charset="0"/>
            </a:endParaRPr>
          </a:p>
          <a:p>
            <a:r>
              <a:rPr lang="vi-VN" sz="2400" b="1" dirty="0" smtClean="0">
                <a:latin typeface="Andika" panose="02000000000000000000" pitchFamily="2" charset="0"/>
                <a:ea typeface="Andika" panose="02000000000000000000" pitchFamily="2" charset="0"/>
                <a:cs typeface="Andika" panose="02000000000000000000" pitchFamily="2" charset="0"/>
              </a:rPr>
              <a:t>Alte </a:t>
            </a:r>
            <a:r>
              <a:rPr lang="vi-VN" sz="2400" b="1" dirty="0">
                <a:latin typeface="Andika" panose="02000000000000000000" pitchFamily="2" charset="0"/>
                <a:ea typeface="Andika" panose="02000000000000000000" pitchFamily="2" charset="0"/>
                <a:cs typeface="Andika" panose="02000000000000000000" pitchFamily="2" charset="0"/>
              </a:rPr>
              <a:t>expresii asociate sunt: tronul tatălui său, calea tatălui său, calea tatălui său şi a mamei sale, Domnul Dumnezeul tatălui său, etc.</a:t>
            </a:r>
            <a:endParaRPr lang="en-US" sz="2400" b="1" dirty="0">
              <a:latin typeface="Albertus" panose="020E0702040304020204" pitchFamily="34"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4206876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228600" y="1143000"/>
            <a:ext cx="8610480" cy="5452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r>
              <a:rPr lang="en-US" sz="2800" b="1" spc="-1" dirty="0" err="1" smtClean="0">
                <a:solidFill>
                  <a:srgbClr val="FFFFFF"/>
                </a:solidFill>
                <a:uFill>
                  <a:solidFill>
                    <a:srgbClr val="FFFFFF"/>
                  </a:solidFill>
                </a:uFill>
                <a:latin typeface="Arial"/>
                <a:ea typeface="PMingLiU"/>
              </a:rPr>
              <a:t>Evenimentele</a:t>
            </a:r>
            <a:r>
              <a:rPr lang="en-US" sz="2800" b="1" spc="-1" dirty="0" smtClean="0">
                <a:solidFill>
                  <a:srgbClr val="FFFFFF"/>
                </a:solidFill>
                <a:uFill>
                  <a:solidFill>
                    <a:srgbClr val="FFFFFF"/>
                  </a:solidFill>
                </a:uFill>
                <a:latin typeface="Arial"/>
                <a:ea typeface="PMingLiU"/>
              </a:rPr>
              <a:t> din</a:t>
            </a:r>
            <a:r>
              <a:rPr lang="en-US" sz="2800" b="1" strike="noStrike" spc="-1" dirty="0" smtClean="0">
                <a:solidFill>
                  <a:srgbClr val="FFFFFF"/>
                </a:solidFill>
                <a:uFill>
                  <a:solidFill>
                    <a:srgbClr val="FFFFFF"/>
                  </a:solidFill>
                </a:uFill>
                <a:latin typeface="Arial"/>
                <a:ea typeface="PMingLiU"/>
              </a:rPr>
              <a:t> 1-2 </a:t>
            </a:r>
            <a:r>
              <a:rPr lang="en-US" sz="2800" b="1" strike="noStrike" spc="-1" dirty="0" err="1" smtClean="0">
                <a:solidFill>
                  <a:srgbClr val="FFFFFF"/>
                </a:solidFill>
                <a:uFill>
                  <a:solidFill>
                    <a:srgbClr val="FFFFFF"/>
                  </a:solidFill>
                </a:uFill>
                <a:latin typeface="Arial"/>
                <a:ea typeface="PMingLiU"/>
              </a:rPr>
              <a:t>Regi</a:t>
            </a:r>
            <a:r>
              <a:rPr lang="en-US" sz="2800" b="1" strike="noStrike" spc="-1" dirty="0" smtClean="0">
                <a:solidFill>
                  <a:srgbClr val="FFFFFF"/>
                </a:solidFill>
                <a:uFill>
                  <a:solidFill>
                    <a:srgbClr val="FFFFFF"/>
                  </a:solidFill>
                </a:uFill>
                <a:latin typeface="Arial"/>
                <a:ea typeface="PMingLiU"/>
              </a:rPr>
              <a:t> </a:t>
            </a:r>
            <a:r>
              <a:rPr lang="en-US" sz="2800" b="1" strike="noStrike" spc="-1" dirty="0" err="1" smtClean="0">
                <a:solidFill>
                  <a:srgbClr val="FFFFFF"/>
                </a:solidFill>
                <a:uFill>
                  <a:solidFill>
                    <a:srgbClr val="FFFFFF"/>
                  </a:solidFill>
                </a:uFill>
                <a:latin typeface="Arial"/>
                <a:ea typeface="PMingLiU"/>
              </a:rPr>
              <a:t>acoper</a:t>
            </a:r>
            <a:r>
              <a:rPr lang="ro-RO" sz="2800" b="1" spc="-1" dirty="0" smtClean="0">
                <a:solidFill>
                  <a:srgbClr val="FFFFFF"/>
                </a:solidFill>
                <a:uFill>
                  <a:solidFill>
                    <a:srgbClr val="FFFFFF"/>
                  </a:solidFill>
                </a:uFill>
                <a:latin typeface="Arial"/>
                <a:ea typeface="PMingLiU"/>
              </a:rPr>
              <a:t>ă aproximativ</a:t>
            </a:r>
            <a:r>
              <a:rPr lang="en-US" sz="2800" b="1" strike="noStrike" spc="-1" dirty="0" smtClean="0">
                <a:solidFill>
                  <a:srgbClr val="FFFFFF"/>
                </a:solidFill>
                <a:uFill>
                  <a:solidFill>
                    <a:srgbClr val="FFFFFF"/>
                  </a:solidFill>
                </a:uFill>
                <a:latin typeface="Arial"/>
                <a:ea typeface="PMingLiU"/>
              </a:rPr>
              <a:t> </a:t>
            </a:r>
            <a:r>
              <a:rPr lang="en-US" sz="2800" b="1" strike="noStrike" spc="-1" dirty="0">
                <a:solidFill>
                  <a:srgbClr val="FFFF00"/>
                </a:solidFill>
                <a:uFill>
                  <a:solidFill>
                    <a:srgbClr val="FFFFFF"/>
                  </a:solidFill>
                </a:uFill>
                <a:latin typeface="Arial"/>
                <a:ea typeface="PMingLiU"/>
              </a:rPr>
              <a:t>425 years</a:t>
            </a:r>
            <a:r>
              <a:rPr lang="en-US" sz="2800" b="1" strike="noStrike" spc="-1" dirty="0">
                <a:solidFill>
                  <a:srgbClr val="FFFFFF"/>
                </a:solidFill>
                <a:uFill>
                  <a:solidFill>
                    <a:srgbClr val="FFFFFF"/>
                  </a:solidFill>
                </a:uFill>
                <a:latin typeface="Arial"/>
                <a:ea typeface="PMingLiU"/>
              </a:rPr>
              <a:t>:</a:t>
            </a:r>
            <a:endParaRPr lang="en-US" sz="2400" b="0" strike="noStrike" spc="-1" dirty="0">
              <a:solidFill>
                <a:srgbClr val="FFFFFF"/>
              </a:solidFill>
              <a:uFill>
                <a:solidFill>
                  <a:srgbClr val="FFFFFF"/>
                </a:solidFill>
              </a:uFill>
              <a:latin typeface="Times New Roman"/>
            </a:endParaRPr>
          </a:p>
          <a:p>
            <a:pPr marL="914400" lvl="1" indent="-457200">
              <a:lnSpc>
                <a:spcPct val="100000"/>
              </a:lnSpc>
              <a:buClr>
                <a:srgbClr val="FFFFFF"/>
              </a:buClr>
              <a:buFont typeface="Wingdings" charset="2"/>
              <a:buChar char=""/>
            </a:pPr>
            <a:r>
              <a:rPr lang="ro-RO" sz="2800" b="1" strike="noStrike" spc="-1" dirty="0" smtClean="0">
                <a:solidFill>
                  <a:srgbClr val="FFFFFF"/>
                </a:solidFill>
                <a:uFill>
                  <a:solidFill>
                    <a:srgbClr val="FFFFFF"/>
                  </a:solidFill>
                </a:uFill>
                <a:latin typeface="Arial"/>
                <a:ea typeface="PMingLiU"/>
              </a:rPr>
              <a:t>De la regele</a:t>
            </a:r>
            <a:r>
              <a:rPr lang="en-US" sz="2800" b="1" strike="noStrike" spc="-1" dirty="0" smtClean="0">
                <a:solidFill>
                  <a:srgbClr val="FFFFFF"/>
                </a:solidFill>
                <a:uFill>
                  <a:solidFill>
                    <a:srgbClr val="FFFFFF"/>
                  </a:solidFill>
                </a:uFill>
                <a:latin typeface="Arial"/>
                <a:ea typeface="PMingLiU"/>
              </a:rPr>
              <a:t> </a:t>
            </a:r>
            <a:r>
              <a:rPr lang="en-US" sz="2800" b="1" strike="noStrike" spc="-1" dirty="0">
                <a:solidFill>
                  <a:srgbClr val="FFFFFF"/>
                </a:solidFill>
                <a:uFill>
                  <a:solidFill>
                    <a:srgbClr val="FFFFFF"/>
                  </a:solidFill>
                </a:uFill>
                <a:latin typeface="Arial"/>
                <a:ea typeface="PMingLiU"/>
              </a:rPr>
              <a:t>David </a:t>
            </a:r>
            <a:r>
              <a:rPr lang="ro-RO" sz="2800" b="1" strike="noStrike" spc="-1" dirty="0" smtClean="0">
                <a:solidFill>
                  <a:srgbClr val="FFFFFF"/>
                </a:solidFill>
                <a:uFill>
                  <a:solidFill>
                    <a:srgbClr val="FFFFFF"/>
                  </a:solidFill>
                </a:uFill>
                <a:latin typeface="Arial"/>
                <a:ea typeface="PMingLiU"/>
              </a:rPr>
              <a:t>și confirmarea domniei lui Solomon, în jurul anului</a:t>
            </a:r>
            <a:r>
              <a:rPr lang="en-US" sz="2800" b="1" strike="noStrike" spc="-1" dirty="0" smtClean="0">
                <a:solidFill>
                  <a:srgbClr val="FFFFFF"/>
                </a:solidFill>
                <a:uFill>
                  <a:solidFill>
                    <a:srgbClr val="FFFFFF"/>
                  </a:solidFill>
                </a:uFill>
                <a:latin typeface="Arial"/>
                <a:ea typeface="PMingLiU"/>
              </a:rPr>
              <a:t> </a:t>
            </a:r>
            <a:r>
              <a:rPr lang="en-US" sz="2800" b="1" strike="noStrike" spc="-1" dirty="0">
                <a:solidFill>
                  <a:srgbClr val="FFFF00"/>
                </a:solidFill>
                <a:uFill>
                  <a:solidFill>
                    <a:srgbClr val="FFFFFF"/>
                  </a:solidFill>
                </a:uFill>
                <a:latin typeface="Arial"/>
                <a:ea typeface="PMingLiU"/>
              </a:rPr>
              <a:t>986 </a:t>
            </a:r>
            <a:r>
              <a:rPr lang="ro-RO" sz="2800" b="1" strike="noStrike" spc="-1" dirty="0" smtClean="0">
                <a:solidFill>
                  <a:srgbClr val="FFFF00"/>
                </a:solidFill>
                <a:uFill>
                  <a:solidFill>
                    <a:srgbClr val="FFFFFF"/>
                  </a:solidFill>
                </a:uFill>
                <a:latin typeface="Arial"/>
                <a:ea typeface="PMingLiU"/>
              </a:rPr>
              <a:t>î</a:t>
            </a:r>
            <a:r>
              <a:rPr lang="en-US" sz="2800" b="1" strike="noStrike" spc="-1" dirty="0" smtClean="0">
                <a:solidFill>
                  <a:srgbClr val="FFFF00"/>
                </a:solidFill>
                <a:uFill>
                  <a:solidFill>
                    <a:srgbClr val="FFFFFF"/>
                  </a:solidFill>
                </a:uFill>
                <a:latin typeface="Arial"/>
                <a:ea typeface="PMingLiU"/>
              </a:rPr>
              <a:t>.</a:t>
            </a:r>
            <a:r>
              <a:rPr lang="ro-RO" sz="2800" b="1" strike="noStrike" spc="-1" dirty="0" smtClean="0">
                <a:solidFill>
                  <a:srgbClr val="FFFF00"/>
                </a:solidFill>
                <a:uFill>
                  <a:solidFill>
                    <a:srgbClr val="FFFFFF"/>
                  </a:solidFill>
                </a:uFill>
                <a:latin typeface="Arial"/>
                <a:ea typeface="PMingLiU"/>
              </a:rPr>
              <a:t>H</a:t>
            </a:r>
            <a:r>
              <a:rPr lang="en-US" sz="2800" b="1" strike="noStrike" spc="-1" dirty="0" smtClean="0">
                <a:solidFill>
                  <a:srgbClr val="FFFFFF"/>
                </a:solidFill>
                <a:uFill>
                  <a:solidFill>
                    <a:srgbClr val="FFFFFF"/>
                  </a:solidFill>
                </a:uFill>
                <a:latin typeface="Arial"/>
                <a:ea typeface="PMingLiU"/>
              </a:rPr>
              <a:t>.</a:t>
            </a:r>
            <a:endParaRPr lang="en-US" sz="2400" b="0" strike="noStrike" spc="-1" dirty="0">
              <a:solidFill>
                <a:srgbClr val="FFFFFF"/>
              </a:solidFill>
              <a:uFill>
                <a:solidFill>
                  <a:srgbClr val="FFFFFF"/>
                </a:solidFill>
              </a:uFill>
              <a:latin typeface="Times New Roman"/>
            </a:endParaRPr>
          </a:p>
          <a:p>
            <a:pPr marL="914400" lvl="1"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ea typeface="PMingLiU"/>
              </a:rPr>
              <a:t>Până la</a:t>
            </a:r>
            <a:r>
              <a:rPr lang="en-US" sz="2800" b="1" strike="noStrike" spc="-1" dirty="0" smtClean="0">
                <a:solidFill>
                  <a:srgbClr val="FFFFFF"/>
                </a:solidFill>
                <a:uFill>
                  <a:solidFill>
                    <a:srgbClr val="FFFFFF"/>
                  </a:solidFill>
                </a:uFill>
                <a:latin typeface="Arial"/>
                <a:ea typeface="PMingLiU"/>
              </a:rPr>
              <a:t> </a:t>
            </a:r>
            <a:r>
              <a:rPr lang="ro-RO" sz="2800" b="1" strike="noStrike" spc="-1" dirty="0" smtClean="0">
                <a:solidFill>
                  <a:srgbClr val="FFFFFF"/>
                </a:solidFill>
                <a:uFill>
                  <a:solidFill>
                    <a:srgbClr val="FFFFFF"/>
                  </a:solidFill>
                </a:uFill>
                <a:latin typeface="Arial"/>
                <a:ea typeface="PMingLiU"/>
              </a:rPr>
              <a:t>regele Babilonului, </a:t>
            </a:r>
            <a:r>
              <a:rPr lang="en-US" sz="2800" b="1" strike="noStrike" spc="-1" dirty="0" smtClean="0">
                <a:solidFill>
                  <a:srgbClr val="FFFFFF"/>
                </a:solidFill>
                <a:uFill>
                  <a:solidFill>
                    <a:srgbClr val="FFFFFF"/>
                  </a:solidFill>
                </a:uFill>
                <a:latin typeface="Arial"/>
                <a:ea typeface="PMingLiU"/>
              </a:rPr>
              <a:t>Evil-</a:t>
            </a:r>
            <a:r>
              <a:rPr lang="en-US" sz="2800" b="1" strike="noStrike" spc="-1" dirty="0" err="1" smtClean="0">
                <a:solidFill>
                  <a:srgbClr val="FFFFFF"/>
                </a:solidFill>
                <a:uFill>
                  <a:solidFill>
                    <a:srgbClr val="FFFFFF"/>
                  </a:solidFill>
                </a:uFill>
                <a:latin typeface="Arial"/>
                <a:ea typeface="PMingLiU"/>
              </a:rPr>
              <a:t>Merodach</a:t>
            </a:r>
            <a:r>
              <a:rPr lang="en-US" sz="2800" b="1" strike="noStrike" spc="-1" dirty="0">
                <a:solidFill>
                  <a:srgbClr val="FFFFFF"/>
                </a:solidFill>
                <a:uFill>
                  <a:solidFill>
                    <a:srgbClr val="FFFFFF"/>
                  </a:solidFill>
                </a:uFill>
                <a:latin typeface="Arial"/>
                <a:ea typeface="PMingLiU"/>
              </a:rPr>
              <a:t>, </a:t>
            </a:r>
            <a:r>
              <a:rPr lang="ro-RO" sz="2800" b="1" strike="noStrike" spc="-1" dirty="0" smtClean="0">
                <a:solidFill>
                  <a:srgbClr val="FFFFFF"/>
                </a:solidFill>
                <a:uFill>
                  <a:solidFill>
                    <a:srgbClr val="FFFFFF"/>
                  </a:solidFill>
                </a:uFill>
                <a:latin typeface="Arial"/>
                <a:ea typeface="PMingLiU"/>
              </a:rPr>
              <a:t>care îl eliberează din închisoare pe Ioiachin</a:t>
            </a:r>
            <a:r>
              <a:rPr lang="en-US" sz="2800" b="1" strike="noStrike" spc="-1" dirty="0" smtClean="0">
                <a:solidFill>
                  <a:srgbClr val="FFFFFF"/>
                </a:solidFill>
                <a:uFill>
                  <a:solidFill>
                    <a:srgbClr val="FFFFFF"/>
                  </a:solidFill>
                </a:uFill>
                <a:latin typeface="Arial"/>
                <a:ea typeface="PMingLiU"/>
              </a:rPr>
              <a:t>, </a:t>
            </a:r>
            <a:r>
              <a:rPr lang="ro-RO" sz="2800" b="1" strike="noStrike" spc="-1" dirty="0" smtClean="0">
                <a:solidFill>
                  <a:srgbClr val="FFFFFF"/>
                </a:solidFill>
                <a:uFill>
                  <a:solidFill>
                    <a:srgbClr val="FFFFFF"/>
                  </a:solidFill>
                </a:uFill>
                <a:latin typeface="Arial"/>
                <a:ea typeface="PMingLiU"/>
              </a:rPr>
              <a:t>regele lui Iuda</a:t>
            </a:r>
            <a:r>
              <a:rPr lang="en-US" sz="2800" b="1" strike="noStrike" spc="-1" dirty="0" smtClean="0">
                <a:solidFill>
                  <a:srgbClr val="FFFFFF"/>
                </a:solidFill>
                <a:uFill>
                  <a:solidFill>
                    <a:srgbClr val="FFFFFF"/>
                  </a:solidFill>
                </a:uFill>
                <a:latin typeface="Arial"/>
                <a:ea typeface="PMingLiU"/>
              </a:rPr>
              <a:t>, </a:t>
            </a:r>
            <a:r>
              <a:rPr lang="ro-RO" sz="2800" b="1" strike="noStrike" spc="-1" dirty="0" smtClean="0">
                <a:solidFill>
                  <a:srgbClr val="FFFFFF"/>
                </a:solidFill>
                <a:uFill>
                  <a:solidFill>
                    <a:srgbClr val="FFFFFF"/>
                  </a:solidFill>
                </a:uFill>
                <a:latin typeface="Arial"/>
                <a:ea typeface="PMingLiU"/>
              </a:rPr>
              <a:t>în jurul anului </a:t>
            </a:r>
            <a:r>
              <a:rPr lang="en-US" sz="2800" b="1" strike="noStrike" spc="-1" dirty="0" smtClean="0">
                <a:solidFill>
                  <a:srgbClr val="FFFF00"/>
                </a:solidFill>
                <a:uFill>
                  <a:solidFill>
                    <a:srgbClr val="FFFFFF"/>
                  </a:solidFill>
                </a:uFill>
                <a:latin typeface="Arial"/>
                <a:ea typeface="PMingLiU"/>
              </a:rPr>
              <a:t>561 </a:t>
            </a:r>
            <a:r>
              <a:rPr lang="ro-RO" sz="2800" b="1" spc="-1" dirty="0">
                <a:solidFill>
                  <a:srgbClr val="FFFF00"/>
                </a:solidFill>
                <a:uFill>
                  <a:solidFill>
                    <a:srgbClr val="FFFFFF"/>
                  </a:solidFill>
                </a:uFill>
                <a:latin typeface="Arial"/>
                <a:ea typeface="PMingLiU"/>
              </a:rPr>
              <a:t>î</a:t>
            </a:r>
            <a:r>
              <a:rPr lang="en-US" sz="2800" b="1" strike="noStrike" spc="-1" dirty="0" smtClean="0">
                <a:solidFill>
                  <a:srgbClr val="FFFF00"/>
                </a:solidFill>
                <a:uFill>
                  <a:solidFill>
                    <a:srgbClr val="FFFFFF"/>
                  </a:solidFill>
                </a:uFill>
                <a:latin typeface="Arial"/>
                <a:ea typeface="PMingLiU"/>
              </a:rPr>
              <a:t>.</a:t>
            </a:r>
            <a:r>
              <a:rPr lang="ro-RO" sz="2800" b="1" strike="noStrike" spc="-1" dirty="0" smtClean="0">
                <a:solidFill>
                  <a:srgbClr val="FFFF00"/>
                </a:solidFill>
                <a:uFill>
                  <a:solidFill>
                    <a:srgbClr val="FFFFFF"/>
                  </a:solidFill>
                </a:uFill>
                <a:latin typeface="Arial"/>
                <a:ea typeface="PMingLiU"/>
              </a:rPr>
              <a:t>H</a:t>
            </a:r>
            <a:r>
              <a:rPr lang="en-US" sz="2800" b="1" strike="noStrike" spc="-1" dirty="0" smtClean="0">
                <a:solidFill>
                  <a:srgbClr val="FFFFFF"/>
                </a:solidFill>
                <a:uFill>
                  <a:solidFill>
                    <a:srgbClr val="FFFFFF"/>
                  </a:solidFill>
                </a:uFill>
                <a:latin typeface="Arial"/>
                <a:ea typeface="PMingLiU"/>
              </a:rPr>
              <a:t>. </a:t>
            </a:r>
            <a:r>
              <a:rPr lang="en-US" sz="2800" b="1" strike="noStrike" spc="-1" dirty="0">
                <a:solidFill>
                  <a:srgbClr val="FFFFFF"/>
                </a:solidFill>
                <a:uFill>
                  <a:solidFill>
                    <a:srgbClr val="FFFFFF"/>
                  </a:solidFill>
                </a:uFill>
                <a:latin typeface="Arial"/>
                <a:ea typeface="PMingLiU"/>
              </a:rPr>
              <a:t>(25 </a:t>
            </a:r>
            <a:r>
              <a:rPr lang="ro-RO" sz="2800" b="1" strike="noStrike" spc="-1" dirty="0" smtClean="0">
                <a:solidFill>
                  <a:srgbClr val="FFFFFF"/>
                </a:solidFill>
                <a:uFill>
                  <a:solidFill>
                    <a:srgbClr val="FFFFFF"/>
                  </a:solidFill>
                </a:uFill>
                <a:latin typeface="Arial"/>
                <a:ea typeface="PMingLiU"/>
              </a:rPr>
              <a:t>de ani după distrugerea templului</a:t>
            </a:r>
            <a:r>
              <a:rPr lang="en-US" sz="2800" b="1" strike="noStrike" spc="-1" dirty="0" smtClean="0">
                <a:solidFill>
                  <a:srgbClr val="FFFFFF"/>
                </a:solidFill>
                <a:uFill>
                  <a:solidFill>
                    <a:srgbClr val="FFFFFF"/>
                  </a:solidFill>
                </a:uFill>
                <a:latin typeface="Arial"/>
                <a:ea typeface="PMingLiU"/>
              </a:rPr>
              <a:t>)</a:t>
            </a:r>
            <a:endParaRPr lang="ro-RO" sz="2800" b="1" strike="noStrike" spc="-1" dirty="0" smtClean="0">
              <a:solidFill>
                <a:srgbClr val="FFFFFF"/>
              </a:solidFill>
              <a:uFill>
                <a:solidFill>
                  <a:srgbClr val="FFFFFF"/>
                </a:solidFill>
              </a:uFill>
              <a:latin typeface="Arial"/>
              <a:ea typeface="PMingLiU"/>
            </a:endParaRPr>
          </a:p>
          <a:p>
            <a:pPr marL="914400" lvl="1" indent="-457200">
              <a:lnSpc>
                <a:spcPct val="100000"/>
              </a:lnSpc>
              <a:buClr>
                <a:srgbClr val="FFFFFF"/>
              </a:buClr>
              <a:buFont typeface="Wingdings" charset="2"/>
              <a:buChar char=""/>
            </a:pPr>
            <a:endParaRPr lang="en-US" sz="2400" b="0" strike="noStrike" spc="-1" dirty="0">
              <a:solidFill>
                <a:srgbClr val="FFFFFF"/>
              </a:solidFill>
              <a:uFill>
                <a:solidFill>
                  <a:srgbClr val="FFFFFF"/>
                </a:solidFill>
              </a:uFill>
              <a:latin typeface="Times New Roman"/>
            </a:endParaRPr>
          </a:p>
          <a:p>
            <a:pPr marL="457200" indent="-457200">
              <a:lnSpc>
                <a:spcPct val="100000"/>
              </a:lnSpc>
              <a:buClr>
                <a:srgbClr val="FFFFFF"/>
              </a:buClr>
              <a:buFont typeface="Wingdings" charset="2"/>
              <a:buChar char=""/>
            </a:pPr>
            <a:r>
              <a:rPr lang="en-US" sz="2800" b="1" strike="noStrike" spc="-1" dirty="0" smtClean="0">
                <a:solidFill>
                  <a:srgbClr val="FFFFFF"/>
                </a:solidFill>
                <a:uFill>
                  <a:solidFill>
                    <a:srgbClr val="FFFFFF"/>
                  </a:solidFill>
                </a:uFill>
                <a:latin typeface="Arial"/>
                <a:ea typeface="PMingLiU"/>
              </a:rPr>
              <a:t>45 </a:t>
            </a:r>
            <a:r>
              <a:rPr lang="ro-RO" sz="2800" b="1" strike="noStrike" spc="-1" dirty="0" smtClean="0">
                <a:solidFill>
                  <a:srgbClr val="FFFFFF"/>
                </a:solidFill>
                <a:uFill>
                  <a:solidFill>
                    <a:srgbClr val="FFFFFF"/>
                  </a:solidFill>
                </a:uFill>
                <a:latin typeface="Arial"/>
                <a:ea typeface="PMingLiU"/>
              </a:rPr>
              <a:t>de capitole au fost scrise probabil înainte de </a:t>
            </a:r>
            <a:r>
              <a:rPr lang="en-US" sz="2800" b="1" strike="noStrike" spc="-1" dirty="0" smtClean="0">
                <a:solidFill>
                  <a:srgbClr val="FFFFFF"/>
                </a:solidFill>
                <a:uFill>
                  <a:solidFill>
                    <a:srgbClr val="FFFFFF"/>
                  </a:solidFill>
                </a:uFill>
                <a:latin typeface="Arial"/>
                <a:ea typeface="PMingLiU"/>
              </a:rPr>
              <a:t>586 </a:t>
            </a:r>
            <a:r>
              <a:rPr lang="ro-RO" sz="2800" b="1" spc="-1" dirty="0" smtClean="0">
                <a:solidFill>
                  <a:srgbClr val="FFFFFF"/>
                </a:solidFill>
                <a:uFill>
                  <a:solidFill>
                    <a:srgbClr val="FFFFFF"/>
                  </a:solidFill>
                </a:uFill>
                <a:latin typeface="Arial"/>
                <a:ea typeface="PMingLiU"/>
              </a:rPr>
              <a:t>îH, când a căzut Ierusalimul, și 2 capitole au fost scrise după aceea.</a:t>
            </a:r>
            <a:endParaRPr lang="en-US" sz="2400" b="0" strike="noStrike" spc="-1" dirty="0">
              <a:solidFill>
                <a:srgbClr val="FFFFFF"/>
              </a:solidFill>
              <a:uFill>
                <a:solidFill>
                  <a:srgbClr val="FFFFFF"/>
                </a:solidFill>
              </a:uFill>
              <a:latin typeface="Times New Roman"/>
            </a:endParaRPr>
          </a:p>
        </p:txBody>
      </p:sp>
      <p:sp>
        <p:nvSpPr>
          <p:cNvPr id="125" name="TextShape 2"/>
          <p:cNvSpPr txBox="1"/>
          <p:nvPr/>
        </p:nvSpPr>
        <p:spPr>
          <a:xfrm>
            <a:off x="228600" y="181440"/>
            <a:ext cx="8763120" cy="703440"/>
          </a:xfrm>
          <a:prstGeom prst="rect">
            <a:avLst/>
          </a:prstGeom>
          <a:noFill/>
          <a:ln>
            <a:noFill/>
          </a:ln>
        </p:spPr>
        <p:txBody>
          <a:bodyPr lIns="90000" tIns="46800" rIns="90000" bIns="46800" anchor="ctr"/>
          <a:lstStyle/>
          <a:p>
            <a:pPr algn="ctr"/>
            <a:r>
              <a:rPr lang="en-GB" sz="4000" b="0" strike="noStrike" spc="-1" dirty="0" smtClean="0">
                <a:solidFill>
                  <a:srgbClr val="FFFFFF"/>
                </a:solidFill>
                <a:uFill>
                  <a:solidFill>
                    <a:srgbClr val="FFFFFF"/>
                  </a:solidFill>
                </a:uFill>
                <a:latin typeface="Arial Black"/>
                <a:ea typeface="Times New Roman"/>
              </a:rPr>
              <a:t>D</a:t>
            </a:r>
            <a:r>
              <a:rPr lang="ro-RO" sz="4000" b="0" strike="noStrike" spc="-1" dirty="0" smtClean="0">
                <a:solidFill>
                  <a:srgbClr val="FFFFFF"/>
                </a:solidFill>
                <a:uFill>
                  <a:solidFill>
                    <a:srgbClr val="FFFFFF"/>
                  </a:solidFill>
                </a:uFill>
                <a:latin typeface="Arial Black"/>
                <a:ea typeface="Times New Roman"/>
              </a:rPr>
              <a:t>atarea cartilor</a:t>
            </a:r>
            <a:r>
              <a:rPr lang="en-GB" sz="4000" b="0" strike="noStrike" spc="-1" dirty="0" smtClean="0">
                <a:solidFill>
                  <a:srgbClr val="FFFFFF"/>
                </a:solidFill>
                <a:uFill>
                  <a:solidFill>
                    <a:srgbClr val="FFFFFF"/>
                  </a:solidFill>
                </a:uFill>
                <a:latin typeface="Arial Black"/>
                <a:ea typeface="Times New Roman"/>
              </a:rPr>
              <a:t> 1-2 </a:t>
            </a:r>
            <a:r>
              <a:rPr lang="en-GB" sz="4000" b="0" strike="noStrike" spc="-1" dirty="0" err="1" smtClean="0">
                <a:solidFill>
                  <a:srgbClr val="FFFFFF"/>
                </a:solidFill>
                <a:uFill>
                  <a:solidFill>
                    <a:srgbClr val="FFFFFF"/>
                  </a:solidFill>
                </a:uFill>
                <a:latin typeface="Arial Black"/>
                <a:ea typeface="Times New Roman"/>
              </a:rPr>
              <a:t>Regi</a:t>
            </a:r>
            <a:endParaRPr lang="en-US" sz="4400" b="0" strike="noStrike" spc="-1" dirty="0">
              <a:solidFill>
                <a:srgbClr val="FFCC00"/>
              </a:solidFill>
              <a:uFill>
                <a:solidFill>
                  <a:srgbClr val="FFFFFF"/>
                </a:solidFill>
              </a:uFill>
              <a:latin typeface="Arial Black"/>
            </a:endParaRPr>
          </a:p>
        </p:txBody>
      </p:sp>
      <p:sp>
        <p:nvSpPr>
          <p:cNvPr id="128" name="CustomShape 3"/>
          <p:cNvSpPr/>
          <p:nvPr/>
        </p:nvSpPr>
        <p:spPr>
          <a:xfrm>
            <a:off x="1035000" y="2408400"/>
            <a:ext cx="9144000" cy="3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228600" y="150840"/>
            <a:ext cx="8763120" cy="764280"/>
          </a:xfrm>
          <a:prstGeom prst="rect">
            <a:avLst/>
          </a:prstGeom>
          <a:noFill/>
          <a:ln>
            <a:noFill/>
          </a:ln>
        </p:spPr>
        <p:txBody>
          <a:bodyPr lIns="90000" tIns="46800" rIns="90000" bIns="46800" anchor="ctr"/>
          <a:lstStyle/>
          <a:p>
            <a:pPr algn="ctr"/>
            <a:r>
              <a:rPr lang="en-GB" sz="3600" b="0" strike="noStrike" spc="-1" dirty="0" err="1" smtClean="0">
                <a:solidFill>
                  <a:srgbClr val="FFFFFF"/>
                </a:solidFill>
                <a:uFill>
                  <a:solidFill>
                    <a:srgbClr val="FFFFFF"/>
                  </a:solidFill>
                </a:uFill>
                <a:latin typeface="Arial Black"/>
                <a:ea typeface="Times New Roman"/>
              </a:rPr>
              <a:t>Contributi</a:t>
            </a:r>
            <a:r>
              <a:rPr lang="ro-RO" sz="3600" b="0" strike="noStrike" spc="-1" dirty="0" smtClean="0">
                <a:solidFill>
                  <a:srgbClr val="FFFFFF"/>
                </a:solidFill>
                <a:uFill>
                  <a:solidFill>
                    <a:srgbClr val="FFFFFF"/>
                  </a:solidFill>
                </a:uFill>
                <a:latin typeface="Arial Black"/>
                <a:ea typeface="Times New Roman"/>
              </a:rPr>
              <a:t>a cartilor 1-2 Regi la învatatura biblica</a:t>
            </a:r>
            <a:endParaRPr lang="en-US" sz="3600" b="0" strike="noStrike" spc="-1" dirty="0">
              <a:solidFill>
                <a:srgbClr val="FFCC00"/>
              </a:solidFill>
              <a:uFill>
                <a:solidFill>
                  <a:srgbClr val="FFFFFF"/>
                </a:solidFill>
              </a:uFill>
              <a:latin typeface="Arial Black"/>
            </a:endParaRPr>
          </a:p>
        </p:txBody>
      </p:sp>
      <p:sp>
        <p:nvSpPr>
          <p:cNvPr id="133" name="CustomShape 2"/>
          <p:cNvSpPr/>
          <p:nvPr/>
        </p:nvSpPr>
        <p:spPr>
          <a:xfrm>
            <a:off x="380880" y="1295280"/>
            <a:ext cx="8382240" cy="4173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buClr>
                <a:srgbClr val="FFFFFF"/>
              </a:buClr>
              <a:buFont typeface="Wingdings" charset="2"/>
              <a:buChar char=""/>
            </a:pPr>
            <a:r>
              <a:rPr lang="en-US" sz="2800" b="1" strike="noStrike" spc="-1" dirty="0">
                <a:solidFill>
                  <a:srgbClr val="FFFFFF"/>
                </a:solidFill>
                <a:uFill>
                  <a:solidFill>
                    <a:srgbClr val="FFFFFF"/>
                  </a:solidFill>
                </a:uFill>
                <a:latin typeface="Arial"/>
              </a:rPr>
              <a:t> </a:t>
            </a:r>
            <a:r>
              <a:rPr lang="ro-RO" sz="2800" b="1" spc="-1" dirty="0" smtClean="0">
                <a:solidFill>
                  <a:srgbClr val="FFFFFF"/>
                </a:solidFill>
                <a:uFill>
                  <a:solidFill>
                    <a:srgbClr val="FFFFFF"/>
                  </a:solidFill>
                </a:uFill>
                <a:latin typeface="Arial"/>
              </a:rPr>
              <a:t>Arată înălțarea, divizarea și declinul regatului Israel</a:t>
            </a:r>
            <a:endParaRPr lang="ro-RO" sz="2800" b="1" strike="noStrike" spc="-1" dirty="0" smtClean="0">
              <a:solidFill>
                <a:srgbClr val="FFFFFF"/>
              </a:solidFill>
              <a:uFill>
                <a:solidFill>
                  <a:srgbClr val="FFFFFF"/>
                </a:solidFill>
              </a:uFill>
              <a:latin typeface="Arial"/>
            </a:endParaRPr>
          </a:p>
          <a:p>
            <a:pPr>
              <a:lnSpc>
                <a:spcPct val="100000"/>
              </a:lnSpc>
              <a:buClr>
                <a:srgbClr val="FFFFFF"/>
              </a:buClr>
              <a:buFont typeface="Wingdings" charset="2"/>
              <a:buChar char=""/>
            </a:pPr>
            <a:endParaRPr lang="en-US" sz="2400" b="0" strike="noStrike" spc="-1" dirty="0">
              <a:solidFill>
                <a:srgbClr val="FFFFFF"/>
              </a:solidFill>
              <a:uFill>
                <a:solidFill>
                  <a:srgbClr val="FFFFFF"/>
                </a:solidFill>
              </a:uFill>
              <a:latin typeface="Times New Roman"/>
            </a:endParaRPr>
          </a:p>
          <a:p>
            <a:pPr>
              <a:lnSpc>
                <a:spcPct val="100000"/>
              </a:lnSpc>
              <a:buClr>
                <a:srgbClr val="FFFFFF"/>
              </a:buClr>
              <a:buFont typeface="Wingdings" charset="2"/>
              <a:buChar char=""/>
            </a:pPr>
            <a:r>
              <a:rPr lang="en-US" sz="2800" b="1" strike="noStrike" spc="-1" dirty="0">
                <a:solidFill>
                  <a:srgbClr val="FFFFFF"/>
                </a:solidFill>
                <a:uFill>
                  <a:solidFill>
                    <a:srgbClr val="FFFFFF"/>
                  </a:solidFill>
                </a:uFill>
                <a:latin typeface="Arial"/>
              </a:rPr>
              <a:t> </a:t>
            </a:r>
            <a:r>
              <a:rPr lang="ro-RO" sz="2800" b="1" spc="-1" dirty="0" smtClean="0">
                <a:solidFill>
                  <a:srgbClr val="FFFFFF"/>
                </a:solidFill>
                <a:uFill>
                  <a:solidFill>
                    <a:srgbClr val="FFFFFF"/>
                  </a:solidFill>
                </a:uFill>
                <a:latin typeface="Arial"/>
              </a:rPr>
              <a:t>Descriu în paralel dinastiile din Israel și Iuda</a:t>
            </a:r>
          </a:p>
          <a:p>
            <a:pPr>
              <a:lnSpc>
                <a:spcPct val="100000"/>
              </a:lnSpc>
              <a:buClr>
                <a:srgbClr val="FFFFFF"/>
              </a:buClr>
              <a:buFont typeface="Wingdings" charset="2"/>
              <a:buChar char=""/>
            </a:pPr>
            <a:endParaRPr lang="en-US" sz="2400" b="0" strike="noStrike" spc="-1" dirty="0">
              <a:solidFill>
                <a:srgbClr val="FFFFFF"/>
              </a:solidFill>
              <a:uFill>
                <a:solidFill>
                  <a:srgbClr val="FFFFFF"/>
                </a:solidFill>
              </a:uFill>
              <a:latin typeface="Times New Roman"/>
            </a:endParaRPr>
          </a:p>
          <a:p>
            <a:pPr>
              <a:lnSpc>
                <a:spcPct val="100000"/>
              </a:lnSpc>
              <a:buClr>
                <a:srgbClr val="FFFFFF"/>
              </a:buClr>
              <a:buFont typeface="Wingdings" charset="2"/>
              <a:buChar char=""/>
            </a:pPr>
            <a:r>
              <a:rPr lang="en-US" sz="2800" b="1" strike="noStrike" spc="-1" dirty="0">
                <a:solidFill>
                  <a:srgbClr val="FFFFFF"/>
                </a:solidFill>
                <a:uFill>
                  <a:solidFill>
                    <a:srgbClr val="FFFFFF"/>
                  </a:solidFill>
                </a:uFill>
                <a:latin typeface="Arial"/>
              </a:rPr>
              <a:t> </a:t>
            </a:r>
            <a:r>
              <a:rPr lang="ro-RO" sz="2800" b="1" strike="noStrike" spc="-1" dirty="0" smtClean="0">
                <a:solidFill>
                  <a:srgbClr val="FFFFFF"/>
                </a:solidFill>
                <a:uFill>
                  <a:solidFill>
                    <a:srgbClr val="FFFFFF"/>
                  </a:solidFill>
                </a:uFill>
                <a:latin typeface="Arial"/>
              </a:rPr>
              <a:t>Evaluează fiecare rege și domnia lui folosind ca standard domnia lui David.</a:t>
            </a:r>
          </a:p>
          <a:p>
            <a:pPr>
              <a:lnSpc>
                <a:spcPct val="100000"/>
              </a:lnSpc>
              <a:buClr>
                <a:srgbClr val="FFFFFF"/>
              </a:buClr>
              <a:buFont typeface="Wingdings" charset="2"/>
              <a:buChar char=""/>
            </a:pPr>
            <a:endParaRPr lang="en-US" sz="2400" b="0" strike="noStrike" spc="-1" dirty="0">
              <a:solidFill>
                <a:srgbClr val="FFFFFF"/>
              </a:solidFill>
              <a:uFill>
                <a:solidFill>
                  <a:srgbClr val="FFFFFF"/>
                </a:solidFill>
              </a:uFill>
              <a:latin typeface="Times New Roman"/>
            </a:endParaRPr>
          </a:p>
          <a:p>
            <a:pPr>
              <a:lnSpc>
                <a:spcPct val="100000"/>
              </a:lnSpc>
              <a:buClr>
                <a:srgbClr val="FFFFFF"/>
              </a:buClr>
              <a:buFont typeface="Wingdings" charset="2"/>
              <a:buChar char=""/>
            </a:pPr>
            <a:r>
              <a:rPr lang="en-US" sz="2800" b="1" strike="noStrike" spc="-1" dirty="0">
                <a:solidFill>
                  <a:srgbClr val="FFFFFF"/>
                </a:solidFill>
                <a:uFill>
                  <a:solidFill>
                    <a:srgbClr val="FFFFFF"/>
                  </a:solidFill>
                </a:uFill>
                <a:latin typeface="Arial"/>
              </a:rPr>
              <a:t> </a:t>
            </a:r>
            <a:r>
              <a:rPr lang="en-US" sz="2800" b="1" strike="noStrike" spc="-1" dirty="0" smtClean="0">
                <a:solidFill>
                  <a:srgbClr val="FFFFFF"/>
                </a:solidFill>
                <a:uFill>
                  <a:solidFill>
                    <a:srgbClr val="FFFFFF"/>
                  </a:solidFill>
                </a:uFill>
                <a:latin typeface="Arial"/>
              </a:rPr>
              <a:t>De</a:t>
            </a:r>
            <a:r>
              <a:rPr lang="ro-RO" sz="2800" b="1" strike="noStrike" spc="-1" dirty="0" smtClean="0">
                <a:solidFill>
                  <a:srgbClr val="FFFFFF"/>
                </a:solidFill>
                <a:uFill>
                  <a:solidFill>
                    <a:srgbClr val="FFFFFF"/>
                  </a:solidFill>
                </a:uFill>
                <a:latin typeface="Arial"/>
              </a:rPr>
              <a:t>scriu slujirea profetică a mai multor profeți importanți din Iuda și Israel.</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246681" y="381000"/>
            <a:ext cx="8763120" cy="764280"/>
          </a:xfrm>
          <a:prstGeom prst="rect">
            <a:avLst/>
          </a:prstGeom>
          <a:noFill/>
          <a:ln>
            <a:noFill/>
          </a:ln>
        </p:spPr>
        <p:txBody>
          <a:bodyPr lIns="90000" tIns="46800" rIns="90000" bIns="46800" anchor="ctr"/>
          <a:lstStyle/>
          <a:p>
            <a:pPr algn="ctr"/>
            <a:r>
              <a:rPr lang="ro-RO" sz="4000" spc="-1" dirty="0" smtClean="0">
                <a:solidFill>
                  <a:srgbClr val="FFFFFF"/>
                </a:solidFill>
                <a:uFill>
                  <a:solidFill>
                    <a:srgbClr val="FFFFFF"/>
                  </a:solidFill>
                </a:uFill>
                <a:latin typeface="Arial Black"/>
                <a:ea typeface="Times New Roman"/>
              </a:rPr>
              <a:t>Cum este reflectat Hristos</a:t>
            </a:r>
            <a:r>
              <a:rPr lang="en-GB" sz="4000" b="0" strike="noStrike" spc="-1" dirty="0" smtClean="0">
                <a:solidFill>
                  <a:srgbClr val="FFFFFF"/>
                </a:solidFill>
                <a:uFill>
                  <a:solidFill>
                    <a:srgbClr val="FFFFFF"/>
                  </a:solidFill>
                </a:uFill>
                <a:latin typeface="Arial Black"/>
                <a:ea typeface="Times New Roman"/>
              </a:rPr>
              <a:t> in</a:t>
            </a:r>
            <a:r>
              <a:rPr lang="ro-RO" sz="4000" b="0" strike="noStrike" spc="-1" dirty="0" smtClean="0">
                <a:solidFill>
                  <a:srgbClr val="FFFFFF"/>
                </a:solidFill>
                <a:uFill>
                  <a:solidFill>
                    <a:srgbClr val="FFFFFF"/>
                  </a:solidFill>
                </a:uFill>
                <a:latin typeface="Arial Black"/>
                <a:ea typeface="Times New Roman"/>
              </a:rPr>
              <a:t> 1-2</a:t>
            </a:r>
            <a:r>
              <a:rPr lang="en-GB" sz="4000" b="0" strike="noStrike" spc="-1" dirty="0" smtClean="0">
                <a:solidFill>
                  <a:srgbClr val="FFFFFF"/>
                </a:solidFill>
                <a:uFill>
                  <a:solidFill>
                    <a:srgbClr val="FFFFFF"/>
                  </a:solidFill>
                </a:uFill>
                <a:latin typeface="Arial Black"/>
                <a:ea typeface="Times New Roman"/>
              </a:rPr>
              <a:t> </a:t>
            </a:r>
            <a:r>
              <a:rPr lang="en-GB" sz="4000" b="0" strike="noStrike" spc="-1" dirty="0" err="1" smtClean="0">
                <a:solidFill>
                  <a:srgbClr val="FFFFFF"/>
                </a:solidFill>
                <a:uFill>
                  <a:solidFill>
                    <a:srgbClr val="FFFFFF"/>
                  </a:solidFill>
                </a:uFill>
                <a:latin typeface="Arial Black"/>
                <a:ea typeface="Times New Roman"/>
              </a:rPr>
              <a:t>Regi</a:t>
            </a:r>
            <a:r>
              <a:rPr lang="ro-RO" sz="4000" b="0" strike="noStrike" spc="-1" dirty="0" smtClean="0">
                <a:solidFill>
                  <a:srgbClr val="FFFFFF"/>
                </a:solidFill>
                <a:uFill>
                  <a:solidFill>
                    <a:srgbClr val="FFFFFF"/>
                  </a:solidFill>
                </a:uFill>
                <a:latin typeface="Arial Black"/>
                <a:ea typeface="Times New Roman"/>
              </a:rPr>
              <a:t>?</a:t>
            </a:r>
            <a:endParaRPr lang="en-US" sz="4000" b="0" strike="noStrike" spc="-1" dirty="0">
              <a:solidFill>
                <a:srgbClr val="FFCC00"/>
              </a:solidFill>
              <a:uFill>
                <a:solidFill>
                  <a:srgbClr val="FFFFFF"/>
                </a:solidFill>
              </a:uFill>
              <a:latin typeface="Arial Black"/>
            </a:endParaRPr>
          </a:p>
        </p:txBody>
      </p:sp>
      <p:sp>
        <p:nvSpPr>
          <p:cNvPr id="138" name="CustomShape 2"/>
          <p:cNvSpPr/>
          <p:nvPr/>
        </p:nvSpPr>
        <p:spPr>
          <a:xfrm>
            <a:off x="762120" y="1524000"/>
            <a:ext cx="7619760" cy="4953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buClr>
                <a:srgbClr val="FFFFFF"/>
              </a:buClr>
              <a:buFont typeface="Wingdings" charset="2"/>
              <a:buChar char=""/>
            </a:pPr>
            <a:r>
              <a:rPr lang="en-US" sz="2800" b="1" strike="noStrike" spc="-1" dirty="0">
                <a:solidFill>
                  <a:srgbClr val="FFFFFF"/>
                </a:solidFill>
                <a:uFill>
                  <a:solidFill>
                    <a:srgbClr val="FFFFFF"/>
                  </a:solidFill>
                </a:uFill>
                <a:latin typeface="Arial"/>
              </a:rPr>
              <a:t> </a:t>
            </a:r>
            <a:r>
              <a:rPr lang="en-US" sz="2800" b="1" strike="noStrike" spc="-1" dirty="0">
                <a:solidFill>
                  <a:srgbClr val="FFFF00"/>
                </a:solidFill>
                <a:uFill>
                  <a:solidFill>
                    <a:srgbClr val="FFFFFF"/>
                  </a:solidFill>
                </a:uFill>
                <a:latin typeface="Arial"/>
              </a:rPr>
              <a:t>Solomon</a:t>
            </a:r>
            <a:r>
              <a:rPr lang="en-US" sz="2800" b="1" strike="noStrike" spc="-1" dirty="0">
                <a:solidFill>
                  <a:srgbClr val="FFFFFF"/>
                </a:solidFill>
                <a:uFill>
                  <a:solidFill>
                    <a:srgbClr val="FFFFFF"/>
                  </a:solidFill>
                </a:uFill>
                <a:latin typeface="Arial"/>
              </a:rPr>
              <a:t> </a:t>
            </a:r>
            <a:r>
              <a:rPr lang="ro-RO" sz="2800" b="1" strike="noStrike" spc="-1" dirty="0" smtClean="0">
                <a:solidFill>
                  <a:srgbClr val="FFFFFF"/>
                </a:solidFill>
                <a:uFill>
                  <a:solidFill>
                    <a:srgbClr val="FFFFFF"/>
                  </a:solidFill>
                </a:uFill>
                <a:latin typeface="Arial"/>
              </a:rPr>
              <a:t>a fost o imagine a lui Hristos</a:t>
            </a:r>
          </a:p>
          <a:p>
            <a:pPr>
              <a:lnSpc>
                <a:spcPct val="100000"/>
              </a:lnSpc>
              <a:buClr>
                <a:srgbClr val="FFFFFF"/>
              </a:buClr>
              <a:buFont typeface="Wingdings" charset="2"/>
              <a:buChar char=""/>
            </a:pPr>
            <a:endParaRPr lang="en-US" sz="2400" b="0" strike="noStrike" spc="-1" dirty="0">
              <a:solidFill>
                <a:srgbClr val="FFFFFF"/>
              </a:solidFill>
              <a:uFill>
                <a:solidFill>
                  <a:srgbClr val="FFFFFF"/>
                </a:solidFill>
              </a:uFill>
              <a:latin typeface="Times New Roman"/>
            </a:endParaRPr>
          </a:p>
          <a:p>
            <a:pPr marL="457200" lvl="1">
              <a:lnSpc>
                <a:spcPct val="100000"/>
              </a:lnSpc>
              <a:buClr>
                <a:srgbClr val="FFFFFF"/>
              </a:buClr>
              <a:buFont typeface="Wingdings" charset="2"/>
              <a:buChar char=""/>
            </a:pPr>
            <a:r>
              <a:rPr lang="en-US" sz="2800" b="1" strike="noStrike" spc="-1" dirty="0">
                <a:solidFill>
                  <a:srgbClr val="FFFFFF"/>
                </a:solidFill>
                <a:uFill>
                  <a:solidFill>
                    <a:srgbClr val="FFFFFF"/>
                  </a:solidFill>
                </a:uFill>
                <a:latin typeface="Arial"/>
              </a:rPr>
              <a:t> 1 Cor. 1:30 </a:t>
            </a:r>
            <a:r>
              <a:rPr lang="ro-RO" sz="2800" b="1" spc="-1" dirty="0" smtClean="0">
                <a:solidFill>
                  <a:srgbClr val="FFFFFF"/>
                </a:solidFill>
                <a:uFill>
                  <a:solidFill>
                    <a:srgbClr val="FFFFFF"/>
                  </a:solidFill>
                </a:uFill>
                <a:latin typeface="Arial"/>
              </a:rPr>
              <a:t>zice că Isus Hristos este pentru noi </a:t>
            </a:r>
            <a:r>
              <a:rPr lang="ro-RO" sz="2800" b="1" i="1" spc="-1" dirty="0">
                <a:solidFill>
                  <a:srgbClr val="FFFFFF"/>
                </a:solidFill>
                <a:uFill>
                  <a:solidFill>
                    <a:srgbClr val="FFFFFF"/>
                  </a:solidFill>
                </a:uFill>
                <a:latin typeface="Arial"/>
              </a:rPr>
              <a:t>„</a:t>
            </a:r>
            <a:r>
              <a:rPr lang="ro-RO" sz="2800" b="1" i="1" strike="noStrike" spc="-1" dirty="0" smtClean="0">
                <a:solidFill>
                  <a:srgbClr val="FFFFFF"/>
                </a:solidFill>
                <a:uFill>
                  <a:solidFill>
                    <a:srgbClr val="FFFFFF"/>
                  </a:solidFill>
                </a:uFill>
                <a:latin typeface="Arial"/>
              </a:rPr>
              <a:t>înțelepciunea  lui Dumnezeu</a:t>
            </a:r>
            <a:r>
              <a:rPr lang="en-US" sz="2800" b="1" i="1" strike="noStrike" spc="-1" dirty="0" smtClean="0">
                <a:solidFill>
                  <a:srgbClr val="FFFFFF"/>
                </a:solidFill>
                <a:uFill>
                  <a:solidFill>
                    <a:srgbClr val="FFFFFF"/>
                  </a:solidFill>
                </a:uFill>
                <a:latin typeface="Arial"/>
              </a:rPr>
              <a:t>”</a:t>
            </a:r>
            <a:endParaRPr lang="ro-RO" sz="2800" b="1" i="1" strike="noStrike" spc="-1" dirty="0" smtClean="0">
              <a:solidFill>
                <a:srgbClr val="FFFFFF"/>
              </a:solidFill>
              <a:uFill>
                <a:solidFill>
                  <a:srgbClr val="FFFFFF"/>
                </a:solidFill>
              </a:uFill>
              <a:latin typeface="Arial"/>
            </a:endParaRPr>
          </a:p>
          <a:p>
            <a:pPr marL="457200" lvl="1">
              <a:lnSpc>
                <a:spcPct val="100000"/>
              </a:lnSpc>
              <a:buClr>
                <a:srgbClr val="FFFFFF"/>
              </a:buClr>
              <a:buFont typeface="Wingdings" charset="2"/>
              <a:buChar char=""/>
            </a:pPr>
            <a:endParaRPr lang="en-US" sz="2400" b="0" strike="noStrike" spc="-1" dirty="0">
              <a:solidFill>
                <a:srgbClr val="FFFFFF"/>
              </a:solidFill>
              <a:uFill>
                <a:solidFill>
                  <a:srgbClr val="FFFFFF"/>
                </a:solidFill>
              </a:uFill>
              <a:latin typeface="Times New Roman"/>
            </a:endParaRPr>
          </a:p>
          <a:p>
            <a:pPr marL="457200" lvl="1">
              <a:lnSpc>
                <a:spcPct val="100000"/>
              </a:lnSpc>
              <a:buClr>
                <a:srgbClr val="FFFFFF"/>
              </a:buClr>
              <a:buFont typeface="Wingdings" charset="2"/>
              <a:buChar char=""/>
            </a:pPr>
            <a:r>
              <a:rPr lang="en-US" sz="2800" b="1" strike="noStrike" spc="-1" dirty="0">
                <a:solidFill>
                  <a:srgbClr val="FFFFFF"/>
                </a:solidFill>
                <a:uFill>
                  <a:solidFill>
                    <a:srgbClr val="FFFFFF"/>
                  </a:solidFill>
                </a:uFill>
                <a:latin typeface="Arial"/>
              </a:rPr>
              <a:t> </a:t>
            </a:r>
            <a:r>
              <a:rPr lang="ro-RO" sz="2800" b="1" spc="-1" dirty="0" smtClean="0">
                <a:solidFill>
                  <a:srgbClr val="FFFFFF"/>
                </a:solidFill>
                <a:uFill>
                  <a:solidFill>
                    <a:srgbClr val="FFFFFF"/>
                  </a:solidFill>
                </a:uFill>
                <a:latin typeface="Arial"/>
              </a:rPr>
              <a:t>Împărăția lui </a:t>
            </a:r>
            <a:r>
              <a:rPr lang="en-US" sz="2800" b="1" strike="noStrike" spc="-1" dirty="0" smtClean="0">
                <a:solidFill>
                  <a:srgbClr val="FFFFFF"/>
                </a:solidFill>
                <a:uFill>
                  <a:solidFill>
                    <a:srgbClr val="FFFFFF"/>
                  </a:solidFill>
                </a:uFill>
                <a:latin typeface="Arial"/>
              </a:rPr>
              <a:t>Solomon</a:t>
            </a:r>
            <a:r>
              <a:rPr lang="ro-RO" sz="2800" b="1" strike="noStrike" spc="-1" dirty="0" smtClean="0">
                <a:solidFill>
                  <a:srgbClr val="FFFFFF"/>
                </a:solidFill>
                <a:uFill>
                  <a:solidFill>
                    <a:srgbClr val="FFFFFF"/>
                  </a:solidFill>
                </a:uFill>
                <a:latin typeface="Arial"/>
              </a:rPr>
              <a:t> a fost o împărăție a păcii și a bogăției, și reflectă împărăția viitoare a lui Hristos.</a:t>
            </a:r>
          </a:p>
          <a:p>
            <a:pPr marL="457200" lvl="1">
              <a:lnSpc>
                <a:spcPct val="100000"/>
              </a:lnSpc>
              <a:buClr>
                <a:srgbClr val="FFFFFF"/>
              </a:buClr>
              <a:buFont typeface="Wingdings" charset="2"/>
              <a:buChar char=""/>
            </a:pPr>
            <a:endParaRPr lang="en-US" sz="2400" b="0" strike="noStrike" spc="-1" dirty="0">
              <a:solidFill>
                <a:srgbClr val="FFFFFF"/>
              </a:solidFill>
              <a:uFill>
                <a:solidFill>
                  <a:srgbClr val="FFFFFF"/>
                </a:solidFill>
              </a:uFill>
              <a:latin typeface="Times New Roman"/>
            </a:endParaRPr>
          </a:p>
          <a:p>
            <a:pPr marL="457200" lvl="1">
              <a:lnSpc>
                <a:spcPct val="100000"/>
              </a:lnSpc>
              <a:buClr>
                <a:srgbClr val="FFFFFF"/>
              </a:buClr>
              <a:buFont typeface="Wingdings" charset="2"/>
              <a:buChar char=""/>
            </a:pPr>
            <a:r>
              <a:rPr lang="en-US" sz="2800" b="1" strike="noStrike" spc="-1" dirty="0">
                <a:solidFill>
                  <a:srgbClr val="FFFFFF"/>
                </a:solidFill>
                <a:uFill>
                  <a:solidFill>
                    <a:srgbClr val="FFFFFF"/>
                  </a:solidFill>
                </a:uFill>
                <a:latin typeface="Arial"/>
              </a:rPr>
              <a:t> </a:t>
            </a:r>
            <a:r>
              <a:rPr lang="ro-RO" sz="2800" b="1" spc="-1" dirty="0" smtClean="0">
                <a:solidFill>
                  <a:srgbClr val="FFFFFF"/>
                </a:solidFill>
                <a:uFill>
                  <a:solidFill>
                    <a:srgbClr val="FFFFFF"/>
                  </a:solidFill>
                </a:uFill>
                <a:latin typeface="Arial"/>
              </a:rPr>
              <a:t>În</a:t>
            </a:r>
            <a:r>
              <a:rPr lang="en-US" sz="2800" b="1" strike="noStrike" spc="-1" dirty="0" smtClean="0">
                <a:solidFill>
                  <a:srgbClr val="FFFFFF"/>
                </a:solidFill>
                <a:uFill>
                  <a:solidFill>
                    <a:srgbClr val="FFFFFF"/>
                  </a:solidFill>
                </a:uFill>
                <a:latin typeface="Arial"/>
              </a:rPr>
              <a:t> </a:t>
            </a:r>
            <a:r>
              <a:rPr lang="en-US" sz="2800" b="1" strike="noStrike" spc="-1" dirty="0">
                <a:solidFill>
                  <a:srgbClr val="FFFFFF"/>
                </a:solidFill>
                <a:uFill>
                  <a:solidFill>
                    <a:srgbClr val="FFFFFF"/>
                  </a:solidFill>
                </a:uFill>
                <a:latin typeface="Arial"/>
              </a:rPr>
              <a:t>Mt. 12:42 </a:t>
            </a:r>
            <a:r>
              <a:rPr lang="ro-RO" sz="2800" b="1" strike="noStrike" spc="-1" dirty="0" smtClean="0">
                <a:solidFill>
                  <a:srgbClr val="FFFFFF"/>
                </a:solidFill>
                <a:uFill>
                  <a:solidFill>
                    <a:srgbClr val="FFFFFF"/>
                  </a:solidFill>
                </a:uFill>
                <a:latin typeface="Arial"/>
              </a:rPr>
              <a:t>Isus se compară cu Solomon și spune </a:t>
            </a:r>
            <a:r>
              <a:rPr lang="ro-RO" sz="2800" b="1" i="1" spc="-1" dirty="0" smtClean="0">
                <a:solidFill>
                  <a:srgbClr val="FFFFFF"/>
                </a:solidFill>
                <a:uFill>
                  <a:solidFill>
                    <a:srgbClr val="FFFFFF"/>
                  </a:solidFill>
                </a:uFill>
                <a:latin typeface="Arial"/>
              </a:rPr>
              <a:t>„aici este cineva mai mare ca Solomon</a:t>
            </a:r>
            <a:r>
              <a:rPr lang="en-US" sz="2800" b="1" i="1" strike="noStrike" spc="-1" dirty="0" smtClean="0">
                <a:solidFill>
                  <a:srgbClr val="FFFFFF"/>
                </a:solidFill>
                <a:uFill>
                  <a:solidFill>
                    <a:srgbClr val="FFFFFF"/>
                  </a:solidFill>
                </a:uFill>
                <a:latin typeface="Arial"/>
              </a:rPr>
              <a:t>.”</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228600" y="150840"/>
            <a:ext cx="8763120" cy="764280"/>
          </a:xfrm>
          <a:prstGeom prst="rect">
            <a:avLst/>
          </a:prstGeom>
          <a:noFill/>
          <a:ln>
            <a:noFill/>
          </a:ln>
        </p:spPr>
        <p:txBody>
          <a:bodyPr lIns="90000" tIns="46800" rIns="90000" bIns="46800" anchor="ctr"/>
          <a:lstStyle/>
          <a:p>
            <a:pPr algn="ctr"/>
            <a:r>
              <a:rPr lang="ro-RO" sz="4400" spc="-1" dirty="0" smtClean="0">
                <a:solidFill>
                  <a:srgbClr val="FFFFFF"/>
                </a:solidFill>
                <a:uFill>
                  <a:solidFill>
                    <a:srgbClr val="FFFFFF"/>
                  </a:solidFill>
                </a:uFill>
                <a:latin typeface="Arial Black"/>
                <a:ea typeface="Times New Roman"/>
              </a:rPr>
              <a:t>Hristos în 1-2</a:t>
            </a:r>
            <a:r>
              <a:rPr lang="en-GB" sz="4400" b="0" strike="noStrike" spc="-1" dirty="0" smtClean="0">
                <a:solidFill>
                  <a:srgbClr val="FFFFFF"/>
                </a:solidFill>
                <a:uFill>
                  <a:solidFill>
                    <a:srgbClr val="FFFFFF"/>
                  </a:solidFill>
                </a:uFill>
                <a:latin typeface="Arial Black"/>
                <a:ea typeface="Times New Roman"/>
              </a:rPr>
              <a:t> </a:t>
            </a:r>
            <a:r>
              <a:rPr lang="en-GB" sz="4400" b="0" strike="noStrike" spc="-1" dirty="0" err="1" smtClean="0">
                <a:solidFill>
                  <a:srgbClr val="FFFFFF"/>
                </a:solidFill>
                <a:uFill>
                  <a:solidFill>
                    <a:srgbClr val="FFFFFF"/>
                  </a:solidFill>
                </a:uFill>
                <a:latin typeface="Arial Black"/>
                <a:ea typeface="Times New Roman"/>
              </a:rPr>
              <a:t>Regi</a:t>
            </a:r>
            <a:endParaRPr lang="en-US" sz="4400" b="0" strike="noStrike" spc="-1" dirty="0">
              <a:solidFill>
                <a:srgbClr val="FFCC00"/>
              </a:solidFill>
              <a:uFill>
                <a:solidFill>
                  <a:srgbClr val="FFFFFF"/>
                </a:solidFill>
              </a:uFill>
              <a:latin typeface="Arial Black"/>
            </a:endParaRPr>
          </a:p>
        </p:txBody>
      </p:sp>
      <p:sp>
        <p:nvSpPr>
          <p:cNvPr id="143" name="CustomShape 2"/>
          <p:cNvSpPr/>
          <p:nvPr/>
        </p:nvSpPr>
        <p:spPr>
          <a:xfrm>
            <a:off x="457200" y="1143000"/>
            <a:ext cx="8229600" cy="259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buClr>
                <a:srgbClr val="FFFFFF"/>
              </a:buClr>
              <a:buFont typeface="Wingdings" charset="2"/>
              <a:buChar char=""/>
            </a:pPr>
            <a:r>
              <a:rPr lang="en-US" sz="2800" b="1" strike="noStrike" spc="-1" dirty="0">
                <a:solidFill>
                  <a:srgbClr val="FFFFFF"/>
                </a:solidFill>
                <a:uFill>
                  <a:solidFill>
                    <a:srgbClr val="FFFFFF"/>
                  </a:solidFill>
                </a:uFill>
                <a:latin typeface="Arial"/>
              </a:rPr>
              <a:t> </a:t>
            </a:r>
            <a:r>
              <a:rPr lang="ro-RO" sz="2800" b="1" spc="-1" dirty="0" smtClean="0">
                <a:solidFill>
                  <a:srgbClr val="FFFF00"/>
                </a:solidFill>
                <a:uFill>
                  <a:solidFill>
                    <a:srgbClr val="FFFFFF"/>
                  </a:solidFill>
                </a:uFill>
                <a:latin typeface="Arial"/>
              </a:rPr>
              <a:t>Ilie </a:t>
            </a:r>
            <a:r>
              <a:rPr lang="ro-RO" sz="2800" b="1" spc="-1" dirty="0" smtClean="0">
                <a:solidFill>
                  <a:srgbClr val="FFFFFF"/>
                </a:solidFill>
                <a:uFill>
                  <a:solidFill>
                    <a:srgbClr val="FFFFFF"/>
                  </a:solidFill>
                </a:uFill>
                <a:latin typeface="Arial"/>
              </a:rPr>
              <a:t>a fost și el o imagine a lui Hristos (dar și a lui Ioan Botezătorul):</a:t>
            </a:r>
          </a:p>
          <a:p>
            <a:pPr>
              <a:lnSpc>
                <a:spcPct val="100000"/>
              </a:lnSpc>
              <a:buClr>
                <a:srgbClr val="FFFFFF"/>
              </a:buClr>
              <a:buFont typeface="Wingdings" charset="2"/>
              <a:buChar char=""/>
            </a:pPr>
            <a:endParaRPr lang="en-US" sz="2400" b="0" strike="noStrike" spc="-1" dirty="0">
              <a:solidFill>
                <a:srgbClr val="FFFFFF"/>
              </a:solidFill>
              <a:uFill>
                <a:solidFill>
                  <a:srgbClr val="FFFFFF"/>
                </a:solidFill>
              </a:uFill>
              <a:latin typeface="Times New Roman"/>
            </a:endParaRPr>
          </a:p>
          <a:p>
            <a:pPr marL="457200" lvl="1">
              <a:lnSpc>
                <a:spcPct val="100000"/>
              </a:lnSpc>
              <a:buClr>
                <a:srgbClr val="FFFFFF"/>
              </a:buClr>
              <a:buFont typeface="Wingdings" charset="2"/>
              <a:buChar char=""/>
            </a:pPr>
            <a:r>
              <a:rPr lang="en-US" sz="2800" b="1" strike="noStrike" spc="-1" dirty="0">
                <a:solidFill>
                  <a:srgbClr val="FFFFFF"/>
                </a:solidFill>
                <a:uFill>
                  <a:solidFill>
                    <a:srgbClr val="FFFFFF"/>
                  </a:solidFill>
                </a:uFill>
                <a:latin typeface="Arial"/>
              </a:rPr>
              <a:t> </a:t>
            </a:r>
            <a:r>
              <a:rPr lang="ro-RO" sz="2800" b="1" strike="noStrike" spc="-1" dirty="0" smtClean="0">
                <a:solidFill>
                  <a:srgbClr val="FFFFFF"/>
                </a:solidFill>
                <a:uFill>
                  <a:solidFill>
                    <a:srgbClr val="FFFFFF"/>
                  </a:solidFill>
                </a:uFill>
                <a:latin typeface="Arial"/>
              </a:rPr>
              <a:t>A fost un profet curajos.</a:t>
            </a:r>
            <a:endParaRPr lang="en-US" sz="2400" b="0" strike="noStrike" spc="-1" dirty="0">
              <a:solidFill>
                <a:srgbClr val="FFFFFF"/>
              </a:solidFill>
              <a:uFill>
                <a:solidFill>
                  <a:srgbClr val="FFFFFF"/>
                </a:solidFill>
              </a:uFill>
              <a:latin typeface="Times New Roman"/>
            </a:endParaRPr>
          </a:p>
          <a:p>
            <a:pPr marL="457200" lvl="1">
              <a:lnSpc>
                <a:spcPct val="100000"/>
              </a:lnSpc>
              <a:buClr>
                <a:srgbClr val="FFFFFF"/>
              </a:buClr>
              <a:buFont typeface="Wingdings" charset="2"/>
              <a:buChar char=""/>
            </a:pPr>
            <a:r>
              <a:rPr lang="en-US" sz="2800" b="1" strike="noStrike" spc="-1" dirty="0">
                <a:solidFill>
                  <a:srgbClr val="FFFFFF"/>
                </a:solidFill>
                <a:uFill>
                  <a:solidFill>
                    <a:srgbClr val="FFFFFF"/>
                  </a:solidFill>
                </a:uFill>
                <a:latin typeface="Arial"/>
              </a:rPr>
              <a:t> </a:t>
            </a:r>
            <a:r>
              <a:rPr lang="ro-RO" sz="2800" b="1" strike="noStrike" spc="-1" dirty="0" smtClean="0">
                <a:solidFill>
                  <a:srgbClr val="FFFFFF"/>
                </a:solidFill>
                <a:uFill>
                  <a:solidFill>
                    <a:srgbClr val="FFFFFF"/>
                  </a:solidFill>
                </a:uFill>
                <a:latin typeface="Arial"/>
              </a:rPr>
              <a:t>A făcut minuni.</a:t>
            </a:r>
            <a:endParaRPr lang="en-US" sz="2400" b="0" strike="noStrike" spc="-1" dirty="0">
              <a:solidFill>
                <a:srgbClr val="FFFFFF"/>
              </a:solidFill>
              <a:uFill>
                <a:solidFill>
                  <a:srgbClr val="FFFFFF"/>
                </a:solidFill>
              </a:uFill>
              <a:latin typeface="Times New Roman"/>
            </a:endParaRPr>
          </a:p>
          <a:p>
            <a:pPr marL="457200" lvl="1">
              <a:lnSpc>
                <a:spcPct val="100000"/>
              </a:lnSpc>
              <a:buClr>
                <a:srgbClr val="FFFFFF"/>
              </a:buClr>
              <a:buFont typeface="Wingdings" charset="2"/>
              <a:buChar char=""/>
            </a:pPr>
            <a:r>
              <a:rPr lang="en-US" sz="2800" b="1" strike="noStrike" spc="-1" dirty="0">
                <a:solidFill>
                  <a:srgbClr val="FFFFFF"/>
                </a:solidFill>
                <a:uFill>
                  <a:solidFill>
                    <a:srgbClr val="FFFFFF"/>
                  </a:solidFill>
                </a:uFill>
                <a:latin typeface="Arial"/>
              </a:rPr>
              <a:t> </a:t>
            </a:r>
            <a:r>
              <a:rPr lang="ro-RO" sz="2800" b="1" spc="-1" dirty="0" smtClean="0">
                <a:solidFill>
                  <a:srgbClr val="FFFFFF"/>
                </a:solidFill>
                <a:uFill>
                  <a:solidFill>
                    <a:srgbClr val="FFFFFF"/>
                  </a:solidFill>
                </a:uFill>
                <a:latin typeface="Arial"/>
              </a:rPr>
              <a:t>A întărit Legea și nevoia de pocăință.</a:t>
            </a:r>
          </a:p>
          <a:p>
            <a:pPr marL="457200" lvl="1">
              <a:lnSpc>
                <a:spcPct val="100000"/>
              </a:lnSpc>
              <a:buClr>
                <a:srgbClr val="FFFFFF"/>
              </a:buClr>
              <a:buFont typeface="Wingdings" charset="2"/>
              <a:buChar char=""/>
            </a:pPr>
            <a:r>
              <a:rPr lang="ro-RO" sz="2800" b="1" strike="noStrike" spc="-1" dirty="0" smtClean="0">
                <a:solidFill>
                  <a:srgbClr val="FFFFFF"/>
                </a:solidFill>
                <a:uFill>
                  <a:solidFill>
                    <a:srgbClr val="FFFFFF"/>
                  </a:solidFill>
                </a:uFill>
                <a:latin typeface="Arial"/>
              </a:rPr>
              <a:t> A fost un om al rugăciunii.</a:t>
            </a:r>
          </a:p>
          <a:p>
            <a:pPr marL="457200" lvl="1">
              <a:lnSpc>
                <a:spcPct val="100000"/>
              </a:lnSpc>
              <a:buClr>
                <a:srgbClr val="FFFFFF"/>
              </a:buClr>
              <a:buFont typeface="Wingdings" charset="2"/>
              <a:buChar char=""/>
            </a:pPr>
            <a:r>
              <a:rPr lang="ro-RO" sz="2800" b="1" spc="-1" dirty="0">
                <a:solidFill>
                  <a:srgbClr val="FFFFFF"/>
                </a:solidFill>
                <a:uFill>
                  <a:solidFill>
                    <a:srgbClr val="FFFFFF"/>
                  </a:solidFill>
                </a:uFill>
                <a:latin typeface="Arial"/>
              </a:rPr>
              <a:t> </a:t>
            </a:r>
            <a:r>
              <a:rPr lang="ro-RO" sz="2800" b="1" spc="-1" dirty="0" smtClean="0">
                <a:solidFill>
                  <a:srgbClr val="FFFFFF"/>
                </a:solidFill>
                <a:uFill>
                  <a:solidFill>
                    <a:srgbClr val="FFFFFF"/>
                  </a:solidFill>
                </a:uFill>
                <a:latin typeface="Arial"/>
              </a:rPr>
              <a:t>L-a văzut pe Dumnezeu.</a:t>
            </a:r>
            <a:endParaRPr lang="en-US" sz="2400" b="0" strike="noStrike" spc="-1" dirty="0">
              <a:solidFill>
                <a:srgbClr val="FFFFFF"/>
              </a:solidFill>
              <a:uFill>
                <a:solidFill>
                  <a:srgbClr val="FFFFFF"/>
                </a:solidFill>
              </a:uFill>
              <a:latin typeface="Times New Roman"/>
            </a:endParaRPr>
          </a:p>
        </p:txBody>
      </p:sp>
      <p:sp>
        <p:nvSpPr>
          <p:cNvPr id="2" name="Rectangle 1"/>
          <p:cNvSpPr/>
          <p:nvPr/>
        </p:nvSpPr>
        <p:spPr>
          <a:xfrm>
            <a:off x="685800" y="4648200"/>
            <a:ext cx="7772400" cy="1754326"/>
          </a:xfrm>
          <a:prstGeom prst="rect">
            <a:avLst/>
          </a:prstGeom>
        </p:spPr>
        <p:txBody>
          <a:bodyPr wrap="square">
            <a:spAutoFit/>
          </a:bodyPr>
          <a:lstStyle/>
          <a:p>
            <a:pPr>
              <a:lnSpc>
                <a:spcPct val="100000"/>
              </a:lnSpc>
              <a:buClr>
                <a:srgbClr val="FFFF00"/>
              </a:buClr>
              <a:buFont typeface="Wingdings" charset="2"/>
              <a:buChar char=""/>
            </a:pPr>
            <a:r>
              <a:rPr lang="en-US" sz="2800" b="1" spc="-1" dirty="0" smtClean="0">
                <a:solidFill>
                  <a:srgbClr val="FFFF00"/>
                </a:solidFill>
                <a:uFill>
                  <a:solidFill>
                    <a:srgbClr val="FFFFFF"/>
                  </a:solidFill>
                </a:uFill>
                <a:latin typeface="Arial"/>
              </a:rPr>
              <a:t>Eli</a:t>
            </a:r>
            <a:r>
              <a:rPr lang="ro-RO" sz="2800" b="1" spc="-1" dirty="0" smtClean="0">
                <a:solidFill>
                  <a:srgbClr val="FFFF00"/>
                </a:solidFill>
                <a:uFill>
                  <a:solidFill>
                    <a:srgbClr val="FFFFFF"/>
                  </a:solidFill>
                </a:uFill>
                <a:latin typeface="Arial"/>
              </a:rPr>
              <a:t>sei</a:t>
            </a:r>
            <a:r>
              <a:rPr lang="en-US" sz="2800" b="1" spc="-1" dirty="0" smtClean="0">
                <a:solidFill>
                  <a:srgbClr val="FFFFFF"/>
                </a:solidFill>
                <a:uFill>
                  <a:solidFill>
                    <a:srgbClr val="FFFFFF"/>
                  </a:solidFill>
                </a:uFill>
                <a:latin typeface="Arial"/>
              </a:rPr>
              <a:t> </a:t>
            </a:r>
            <a:r>
              <a:rPr lang="ro-RO" sz="2800" b="1" spc="-1" dirty="0" smtClean="0">
                <a:solidFill>
                  <a:srgbClr val="FFFFFF"/>
                </a:solidFill>
                <a:uFill>
                  <a:solidFill>
                    <a:srgbClr val="FFFFFF"/>
                  </a:solidFill>
                </a:uFill>
                <a:latin typeface="Arial"/>
              </a:rPr>
              <a:t>a fost și el o imagine a lui Hristos:</a:t>
            </a:r>
          </a:p>
          <a:p>
            <a:pPr>
              <a:lnSpc>
                <a:spcPct val="100000"/>
              </a:lnSpc>
              <a:buClr>
                <a:srgbClr val="FFFF00"/>
              </a:buClr>
              <a:buFont typeface="Wingdings" charset="2"/>
              <a:buChar char=""/>
            </a:pPr>
            <a:endParaRPr lang="en-US" sz="2400" spc="-1" dirty="0">
              <a:solidFill>
                <a:srgbClr val="FFFFFF"/>
              </a:solidFill>
              <a:uFill>
                <a:solidFill>
                  <a:srgbClr val="FFFFFF"/>
                </a:solidFill>
              </a:uFill>
              <a:latin typeface="Times New Roman"/>
            </a:endParaRPr>
          </a:p>
          <a:p>
            <a:pPr lvl="1">
              <a:buClr>
                <a:srgbClr val="FFFFFF"/>
              </a:buClr>
              <a:buFont typeface="Wingdings" charset="2"/>
              <a:buChar char=""/>
            </a:pPr>
            <a:r>
              <a:rPr lang="en-US" sz="2800" b="1" spc="-1" dirty="0">
                <a:solidFill>
                  <a:srgbClr val="FFFFFF"/>
                </a:solidFill>
                <a:uFill>
                  <a:solidFill>
                    <a:srgbClr val="FFFFFF"/>
                  </a:solidFill>
                </a:uFill>
                <a:latin typeface="Arial"/>
              </a:rPr>
              <a:t> </a:t>
            </a:r>
            <a:r>
              <a:rPr lang="ro-RO" sz="2800" b="1" spc="-1" dirty="0" smtClean="0">
                <a:solidFill>
                  <a:srgbClr val="FFFFFF"/>
                </a:solidFill>
                <a:uFill>
                  <a:solidFill>
                    <a:srgbClr val="FFFFFF"/>
                  </a:solidFill>
                </a:uFill>
                <a:latin typeface="Arial"/>
              </a:rPr>
              <a:t>A făcut minuni, a fost curajos.</a:t>
            </a:r>
            <a:endParaRPr lang="en-US" sz="2400" spc="-1" dirty="0">
              <a:solidFill>
                <a:srgbClr val="FFFFFF"/>
              </a:solidFill>
              <a:uFill>
                <a:solidFill>
                  <a:srgbClr val="FFFFFF"/>
                </a:solidFill>
              </a:uFill>
              <a:latin typeface="Times New Roman"/>
            </a:endParaRPr>
          </a:p>
          <a:p>
            <a:pPr lvl="1">
              <a:buClr>
                <a:srgbClr val="FFFFFF"/>
              </a:buClr>
              <a:buFont typeface="Wingdings" charset="2"/>
              <a:buChar char=""/>
            </a:pPr>
            <a:r>
              <a:rPr lang="en-US" sz="2800" b="1" spc="-1" dirty="0">
                <a:solidFill>
                  <a:srgbClr val="FFFFFF"/>
                </a:solidFill>
                <a:uFill>
                  <a:solidFill>
                    <a:srgbClr val="FFFFFF"/>
                  </a:solidFill>
                </a:uFill>
                <a:latin typeface="Arial"/>
              </a:rPr>
              <a:t> </a:t>
            </a:r>
            <a:r>
              <a:rPr lang="ro-RO" sz="2800" b="1" spc="-1" dirty="0" smtClean="0">
                <a:solidFill>
                  <a:srgbClr val="FFFFFF"/>
                </a:solidFill>
                <a:uFill>
                  <a:solidFill>
                    <a:srgbClr val="FFFFFF"/>
                  </a:solidFill>
                </a:uFill>
                <a:latin typeface="Arial"/>
              </a:rPr>
              <a:t>A subliniat harul, viața, nădejdea.</a:t>
            </a:r>
            <a:endParaRPr lang="en-US" sz="2400"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228600" y="150840"/>
            <a:ext cx="8763120" cy="764280"/>
          </a:xfrm>
          <a:prstGeom prst="rect">
            <a:avLst/>
          </a:prstGeom>
          <a:noFill/>
          <a:ln>
            <a:noFill/>
          </a:ln>
        </p:spPr>
        <p:txBody>
          <a:bodyPr lIns="90000" tIns="46800" rIns="90000" bIns="46800" anchor="ctr"/>
          <a:lstStyle/>
          <a:p>
            <a:pPr algn="ctr"/>
            <a:r>
              <a:rPr lang="ro-RO" sz="4400" spc="-1" dirty="0" smtClean="0">
                <a:solidFill>
                  <a:srgbClr val="FFFFFF"/>
                </a:solidFill>
                <a:uFill>
                  <a:solidFill>
                    <a:srgbClr val="FFFFFF"/>
                  </a:solidFill>
                </a:uFill>
                <a:latin typeface="Arial Black"/>
                <a:ea typeface="Times New Roman"/>
              </a:rPr>
              <a:t>Schema 1-2</a:t>
            </a:r>
            <a:r>
              <a:rPr lang="en-GB" sz="4400" b="0" strike="noStrike" spc="-1" dirty="0" smtClean="0">
                <a:solidFill>
                  <a:srgbClr val="FFFFFF"/>
                </a:solidFill>
                <a:uFill>
                  <a:solidFill>
                    <a:srgbClr val="FFFFFF"/>
                  </a:solidFill>
                </a:uFill>
                <a:latin typeface="Arial Black"/>
                <a:ea typeface="Times New Roman"/>
              </a:rPr>
              <a:t> </a:t>
            </a:r>
            <a:r>
              <a:rPr lang="en-GB" sz="4400" b="0" strike="noStrike" spc="-1" dirty="0" err="1" smtClean="0">
                <a:solidFill>
                  <a:srgbClr val="FFFFFF"/>
                </a:solidFill>
                <a:uFill>
                  <a:solidFill>
                    <a:srgbClr val="FFFFFF"/>
                  </a:solidFill>
                </a:uFill>
                <a:latin typeface="Arial Black"/>
                <a:ea typeface="Times New Roman"/>
              </a:rPr>
              <a:t>Regi</a:t>
            </a:r>
            <a:endParaRPr lang="en-US" sz="4400" b="0" strike="noStrike" spc="-1" dirty="0">
              <a:solidFill>
                <a:srgbClr val="FFCC00"/>
              </a:solidFill>
              <a:uFill>
                <a:solidFill>
                  <a:srgbClr val="FFFFFF"/>
                </a:solidFill>
              </a:uFill>
              <a:latin typeface="Arial Black"/>
            </a:endParaRPr>
          </a:p>
        </p:txBody>
      </p:sp>
      <p:sp>
        <p:nvSpPr>
          <p:cNvPr id="150" name="CustomShape 2"/>
          <p:cNvSpPr/>
          <p:nvPr/>
        </p:nvSpPr>
        <p:spPr>
          <a:xfrm>
            <a:off x="76320" y="1195560"/>
            <a:ext cx="8915400" cy="50616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Arial"/>
              <a:buAutoNum type="arabicPeriod"/>
            </a:pPr>
            <a:r>
              <a:rPr lang="ro-RO" sz="2800" b="1" spc="-1" dirty="0" smtClean="0">
                <a:solidFill>
                  <a:srgbClr val="FFFF00"/>
                </a:solidFill>
                <a:uFill>
                  <a:solidFill>
                    <a:srgbClr val="FFFFFF"/>
                  </a:solidFill>
                </a:uFill>
                <a:latin typeface="Arial"/>
                <a:ea typeface="PMingLiU"/>
              </a:rPr>
              <a:t>Regatul unit</a:t>
            </a:r>
            <a:r>
              <a:rPr lang="en-US" sz="2800" b="1" strike="noStrike" spc="-1" dirty="0" smtClean="0">
                <a:solidFill>
                  <a:srgbClr val="FFFFFF"/>
                </a:solidFill>
                <a:uFill>
                  <a:solidFill>
                    <a:srgbClr val="FFFFFF"/>
                  </a:solidFill>
                </a:uFill>
                <a:latin typeface="Arial"/>
                <a:ea typeface="PMingLiU"/>
              </a:rPr>
              <a:t> </a:t>
            </a:r>
            <a:r>
              <a:rPr lang="en-US" sz="2800" b="1" strike="noStrike" spc="-1" dirty="0">
                <a:solidFill>
                  <a:srgbClr val="FFFFFF"/>
                </a:solidFill>
                <a:uFill>
                  <a:solidFill>
                    <a:srgbClr val="FFFFFF"/>
                  </a:solidFill>
                </a:uFill>
                <a:latin typeface="Arial"/>
                <a:ea typeface="PMingLiU"/>
              </a:rPr>
              <a:t>(1 </a:t>
            </a:r>
            <a:r>
              <a:rPr lang="en-US" sz="2800" b="1" strike="noStrike" spc="-1" dirty="0" err="1" smtClean="0">
                <a:solidFill>
                  <a:srgbClr val="FFFFFF"/>
                </a:solidFill>
                <a:uFill>
                  <a:solidFill>
                    <a:srgbClr val="FFFFFF"/>
                  </a:solidFill>
                </a:uFill>
                <a:latin typeface="Arial"/>
                <a:ea typeface="PMingLiU"/>
              </a:rPr>
              <a:t>Regi</a:t>
            </a:r>
            <a:r>
              <a:rPr lang="en-US" sz="2800" b="1" strike="noStrike" spc="-1" dirty="0" smtClean="0">
                <a:solidFill>
                  <a:srgbClr val="FFFFFF"/>
                </a:solidFill>
                <a:uFill>
                  <a:solidFill>
                    <a:srgbClr val="FFFFFF"/>
                  </a:solidFill>
                </a:uFill>
                <a:latin typeface="Arial"/>
                <a:ea typeface="PMingLiU"/>
              </a:rPr>
              <a:t> </a:t>
            </a:r>
            <a:r>
              <a:rPr lang="en-US" sz="2800" b="1" strike="noStrike" spc="-1" dirty="0">
                <a:solidFill>
                  <a:srgbClr val="FFFFFF"/>
                </a:solidFill>
                <a:uFill>
                  <a:solidFill>
                    <a:srgbClr val="FFFFFF"/>
                  </a:solidFill>
                </a:uFill>
                <a:latin typeface="Arial"/>
                <a:ea typeface="PMingLiU"/>
              </a:rPr>
              <a:t>1–11</a:t>
            </a:r>
            <a:r>
              <a:rPr lang="en-US" sz="2800" b="1" strike="noStrike" spc="-1" dirty="0" smtClean="0">
                <a:solidFill>
                  <a:srgbClr val="FFFFFF"/>
                </a:solidFill>
                <a:uFill>
                  <a:solidFill>
                    <a:srgbClr val="FFFFFF"/>
                  </a:solidFill>
                </a:uFill>
                <a:latin typeface="Arial"/>
                <a:ea typeface="PMingLiU"/>
              </a:rPr>
              <a:t>)</a:t>
            </a:r>
            <a:endParaRPr lang="ro-RO" sz="2800" b="1" strike="noStrike" spc="-1" dirty="0" smtClean="0">
              <a:solidFill>
                <a:srgbClr val="FFFFFF"/>
              </a:solidFill>
              <a:uFill>
                <a:solidFill>
                  <a:srgbClr val="FFFFFF"/>
                </a:solidFill>
              </a:uFill>
              <a:latin typeface="Arial"/>
              <a:ea typeface="PMingLiU"/>
            </a:endParaRPr>
          </a:p>
          <a:p>
            <a:pPr marL="457200" indent="-457200">
              <a:lnSpc>
                <a:spcPct val="100000"/>
              </a:lnSpc>
              <a:buClr>
                <a:srgbClr val="FFFFFF"/>
              </a:buClr>
              <a:buFont typeface="Arial"/>
              <a:buAutoNum type="arabicPeriod"/>
            </a:pPr>
            <a:endParaRPr lang="en-US" sz="2400" b="0" strike="noStrike" spc="-1" dirty="0">
              <a:solidFill>
                <a:srgbClr val="FFFFFF"/>
              </a:solidFill>
              <a:uFill>
                <a:solidFill>
                  <a:srgbClr val="FFFFFF"/>
                </a:solidFill>
              </a:uFill>
              <a:latin typeface="Times New Roman"/>
            </a:endParaRPr>
          </a:p>
          <a:p>
            <a:pPr marL="457200" indent="-457200">
              <a:lnSpc>
                <a:spcPct val="100000"/>
              </a:lnSpc>
              <a:buClr>
                <a:srgbClr val="FFFFFF"/>
              </a:buClr>
              <a:buFont typeface="Arial"/>
              <a:buAutoNum type="arabicPeriod"/>
            </a:pPr>
            <a:r>
              <a:rPr lang="ro-RO" sz="2800" b="1" strike="noStrike" spc="-1" dirty="0" smtClean="0">
                <a:solidFill>
                  <a:srgbClr val="FFFF00"/>
                </a:solidFill>
                <a:uFill>
                  <a:solidFill>
                    <a:srgbClr val="FFFFFF"/>
                  </a:solidFill>
                </a:uFill>
                <a:latin typeface="Arial"/>
                <a:ea typeface="PMingLiU"/>
              </a:rPr>
              <a:t>Regatul divizat</a:t>
            </a:r>
            <a:r>
              <a:rPr lang="en-US" sz="2800" b="1" strike="noStrike" spc="-1" dirty="0" smtClean="0">
                <a:solidFill>
                  <a:srgbClr val="FFFFFF"/>
                </a:solidFill>
                <a:uFill>
                  <a:solidFill>
                    <a:srgbClr val="FFFFFF"/>
                  </a:solidFill>
                </a:uFill>
                <a:latin typeface="Arial"/>
                <a:ea typeface="PMingLiU"/>
              </a:rPr>
              <a:t> </a:t>
            </a:r>
            <a:r>
              <a:rPr lang="en-US" sz="2800" b="1" strike="noStrike" spc="-1" dirty="0">
                <a:solidFill>
                  <a:srgbClr val="FFFFFF"/>
                </a:solidFill>
                <a:uFill>
                  <a:solidFill>
                    <a:srgbClr val="FFFFFF"/>
                  </a:solidFill>
                </a:uFill>
                <a:latin typeface="Arial"/>
                <a:ea typeface="PMingLiU"/>
              </a:rPr>
              <a:t>(1 </a:t>
            </a:r>
            <a:r>
              <a:rPr lang="en-US" sz="2800" b="1" strike="noStrike" spc="-1" dirty="0" err="1" smtClean="0">
                <a:solidFill>
                  <a:srgbClr val="FFFFFF"/>
                </a:solidFill>
                <a:uFill>
                  <a:solidFill>
                    <a:srgbClr val="FFFFFF"/>
                  </a:solidFill>
                </a:uFill>
                <a:latin typeface="Arial"/>
                <a:ea typeface="PMingLiU"/>
              </a:rPr>
              <a:t>Regi</a:t>
            </a:r>
            <a:r>
              <a:rPr lang="en-US" sz="2800" b="1" strike="noStrike" spc="-1" dirty="0" smtClean="0">
                <a:solidFill>
                  <a:srgbClr val="FFFFFF"/>
                </a:solidFill>
                <a:uFill>
                  <a:solidFill>
                    <a:srgbClr val="FFFFFF"/>
                  </a:solidFill>
                </a:uFill>
                <a:latin typeface="Arial"/>
                <a:ea typeface="PMingLiU"/>
              </a:rPr>
              <a:t> </a:t>
            </a:r>
            <a:r>
              <a:rPr lang="en-US" sz="2800" b="1" strike="noStrike" spc="-1" dirty="0">
                <a:solidFill>
                  <a:srgbClr val="FFFFFF"/>
                </a:solidFill>
                <a:uFill>
                  <a:solidFill>
                    <a:srgbClr val="FFFFFF"/>
                  </a:solidFill>
                </a:uFill>
                <a:latin typeface="Arial"/>
                <a:ea typeface="PMingLiU"/>
              </a:rPr>
              <a:t>12 – 2 </a:t>
            </a:r>
            <a:r>
              <a:rPr lang="en-US" sz="2800" b="1" strike="noStrike" spc="-1" dirty="0" err="1" smtClean="0">
                <a:solidFill>
                  <a:srgbClr val="FFFFFF"/>
                </a:solidFill>
                <a:uFill>
                  <a:solidFill>
                    <a:srgbClr val="FFFFFF"/>
                  </a:solidFill>
                </a:uFill>
                <a:latin typeface="Arial"/>
                <a:ea typeface="PMingLiU"/>
              </a:rPr>
              <a:t>Regi</a:t>
            </a:r>
            <a:r>
              <a:rPr lang="en-US" sz="2800" b="1" strike="noStrike" spc="-1" dirty="0" smtClean="0">
                <a:solidFill>
                  <a:srgbClr val="FFFFFF"/>
                </a:solidFill>
                <a:uFill>
                  <a:solidFill>
                    <a:srgbClr val="FFFFFF"/>
                  </a:solidFill>
                </a:uFill>
                <a:latin typeface="Arial"/>
                <a:ea typeface="PMingLiU"/>
              </a:rPr>
              <a:t> </a:t>
            </a:r>
            <a:r>
              <a:rPr lang="en-US" sz="2800" b="1" strike="noStrike" spc="-1" dirty="0">
                <a:solidFill>
                  <a:srgbClr val="FFFFFF"/>
                </a:solidFill>
                <a:uFill>
                  <a:solidFill>
                    <a:srgbClr val="FFFFFF"/>
                  </a:solidFill>
                </a:uFill>
                <a:latin typeface="Arial"/>
                <a:ea typeface="PMingLiU"/>
              </a:rPr>
              <a:t>17)</a:t>
            </a:r>
            <a:endParaRPr lang="en-US" sz="2400" b="0" strike="noStrike" spc="-1" dirty="0">
              <a:solidFill>
                <a:srgbClr val="FFFFFF"/>
              </a:solidFill>
              <a:uFill>
                <a:solidFill>
                  <a:srgbClr val="FFFFFF"/>
                </a:solidFill>
              </a:uFill>
              <a:latin typeface="Times New Roman"/>
            </a:endParaRPr>
          </a:p>
          <a:p>
            <a:pPr marL="914400" lvl="1" indent="-457200">
              <a:lnSpc>
                <a:spcPct val="100000"/>
              </a:lnSpc>
              <a:buClr>
                <a:srgbClr val="FFFFFF"/>
              </a:buClr>
              <a:buFont typeface="Wingdings" charset="2"/>
              <a:buChar char=""/>
            </a:pPr>
            <a:r>
              <a:rPr lang="ro-RO" sz="2800" b="1" strike="noStrike" spc="-1" dirty="0" smtClean="0">
                <a:solidFill>
                  <a:srgbClr val="FFFFFF"/>
                </a:solidFill>
                <a:uFill>
                  <a:solidFill>
                    <a:srgbClr val="FFFFFF"/>
                  </a:solidFill>
                </a:uFill>
                <a:latin typeface="Arial"/>
                <a:ea typeface="PMingLiU"/>
              </a:rPr>
              <a:t>De la Roboam, la exilul  Israelului în Asiria.</a:t>
            </a:r>
          </a:p>
          <a:p>
            <a:pPr marL="914400" lvl="1" indent="-457200">
              <a:lnSpc>
                <a:spcPct val="100000"/>
              </a:lnSpc>
              <a:buClr>
                <a:srgbClr val="FFFFFF"/>
              </a:buClr>
              <a:buFont typeface="Wingdings" charset="2"/>
              <a:buChar char=""/>
            </a:pPr>
            <a:endParaRPr lang="en-US" sz="2400" b="0" strike="noStrike" spc="-1" dirty="0">
              <a:solidFill>
                <a:srgbClr val="FFFFFF"/>
              </a:solidFill>
              <a:uFill>
                <a:solidFill>
                  <a:srgbClr val="FFFFFF"/>
                </a:solidFill>
              </a:uFill>
              <a:latin typeface="Times New Roman"/>
            </a:endParaRPr>
          </a:p>
          <a:p>
            <a:pPr marL="457200" indent="-457200">
              <a:lnSpc>
                <a:spcPct val="100000"/>
              </a:lnSpc>
              <a:buClr>
                <a:srgbClr val="FFFFFF"/>
              </a:buClr>
              <a:buFont typeface="Arial"/>
              <a:buAutoNum type="arabicPeriod"/>
            </a:pPr>
            <a:r>
              <a:rPr lang="ro-RO" sz="2800" b="1" strike="noStrike" spc="-1" dirty="0" smtClean="0">
                <a:solidFill>
                  <a:srgbClr val="FFFF00"/>
                </a:solidFill>
                <a:uFill>
                  <a:solidFill>
                    <a:srgbClr val="FFFFFF"/>
                  </a:solidFill>
                </a:uFill>
                <a:latin typeface="Arial"/>
                <a:ea typeface="PMingLiU"/>
              </a:rPr>
              <a:t>Regatul care supraviețuiete (Iuda)</a:t>
            </a:r>
            <a:r>
              <a:rPr lang="en-US" sz="2800" b="1" strike="noStrike" spc="-1" dirty="0" smtClean="0">
                <a:solidFill>
                  <a:srgbClr val="FFFFFF"/>
                </a:solidFill>
                <a:uFill>
                  <a:solidFill>
                    <a:srgbClr val="FFFFFF"/>
                  </a:solidFill>
                </a:uFill>
                <a:latin typeface="Arial"/>
                <a:ea typeface="PMingLiU"/>
              </a:rPr>
              <a:t> </a:t>
            </a:r>
            <a:r>
              <a:rPr lang="en-US" sz="2800" b="1" strike="noStrike" spc="-1" dirty="0">
                <a:solidFill>
                  <a:srgbClr val="FFFFFF"/>
                </a:solidFill>
                <a:uFill>
                  <a:solidFill>
                    <a:srgbClr val="FFFFFF"/>
                  </a:solidFill>
                </a:uFill>
                <a:latin typeface="Arial"/>
                <a:ea typeface="PMingLiU"/>
              </a:rPr>
              <a:t>(2 </a:t>
            </a:r>
            <a:r>
              <a:rPr lang="en-US" sz="2800" b="1" strike="noStrike" spc="-1" dirty="0" err="1" smtClean="0">
                <a:solidFill>
                  <a:srgbClr val="FFFFFF"/>
                </a:solidFill>
                <a:uFill>
                  <a:solidFill>
                    <a:srgbClr val="FFFFFF"/>
                  </a:solidFill>
                </a:uFill>
                <a:latin typeface="Arial"/>
                <a:ea typeface="PMingLiU"/>
              </a:rPr>
              <a:t>Regi</a:t>
            </a:r>
            <a:r>
              <a:rPr lang="en-US" sz="2800" b="1" strike="noStrike" spc="-1" dirty="0" smtClean="0">
                <a:solidFill>
                  <a:srgbClr val="FFFFFF"/>
                </a:solidFill>
                <a:uFill>
                  <a:solidFill>
                    <a:srgbClr val="FFFFFF"/>
                  </a:solidFill>
                </a:uFill>
                <a:latin typeface="Arial"/>
                <a:ea typeface="PMingLiU"/>
              </a:rPr>
              <a:t> </a:t>
            </a:r>
            <a:r>
              <a:rPr lang="en-US" sz="2800" b="1" strike="noStrike" spc="-1" dirty="0">
                <a:solidFill>
                  <a:srgbClr val="FFFFFF"/>
                </a:solidFill>
                <a:uFill>
                  <a:solidFill>
                    <a:srgbClr val="FFFFFF"/>
                  </a:solidFill>
                </a:uFill>
                <a:latin typeface="Arial"/>
                <a:ea typeface="PMingLiU"/>
              </a:rPr>
              <a:t>18–25)</a:t>
            </a:r>
            <a:endParaRPr lang="en-US" sz="2400" b="0" strike="noStrike" spc="-1" dirty="0">
              <a:solidFill>
                <a:srgbClr val="FFFFFF"/>
              </a:solidFill>
              <a:uFill>
                <a:solidFill>
                  <a:srgbClr val="FFFFFF"/>
                </a:solidFill>
              </a:uFill>
              <a:latin typeface="Times New Roman"/>
            </a:endParaRPr>
          </a:p>
          <a:p>
            <a:pPr marL="914400" lvl="1"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ea typeface="PMingLiU"/>
              </a:rPr>
              <a:t>De la Ezechia, la deportarea în Babilon și la întoarcerea din Babilon a lui Ioiachin</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792162"/>
          </a:xfrm>
        </p:spPr>
        <p:txBody>
          <a:bodyPr/>
          <a:lstStyle/>
          <a:p>
            <a:r>
              <a:rPr lang="ro-RO" b="1" dirty="0" smtClean="0"/>
              <a:t>Imperiul asirian, care a cucerit israelul</a:t>
            </a:r>
            <a:endParaRPr lang="en-US" b="1"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228600" y="1219200"/>
            <a:ext cx="8586788" cy="529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347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868362"/>
          </a:xfrm>
        </p:spPr>
        <p:txBody>
          <a:bodyPr/>
          <a:lstStyle/>
          <a:p>
            <a:pPr algn="ctr"/>
            <a:r>
              <a:rPr lang="ro-RO" b="1" dirty="0" smtClean="0"/>
              <a:t>Imperiul babilonian, care a cucerit iuda</a:t>
            </a:r>
            <a:endParaRPr lang="en-US" b="1"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52400" y="1295400"/>
            <a:ext cx="8815388" cy="54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444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algn="ctr"/>
            <a:r>
              <a:rPr lang="en-US" b="1" dirty="0" err="1" smtClean="0">
                <a:latin typeface="Albertus Extra Bold" panose="020E0802040304020204" pitchFamily="34" charset="0"/>
              </a:rPr>
              <a:t>Ierusalimul</a:t>
            </a:r>
            <a:r>
              <a:rPr lang="en-US" b="1" dirty="0" smtClean="0">
                <a:latin typeface="Albertus Extra Bold" panose="020E0802040304020204" pitchFamily="34" charset="0"/>
              </a:rPr>
              <a:t> </a:t>
            </a:r>
            <a:r>
              <a:rPr lang="ro-RO" b="1" dirty="0" smtClean="0">
                <a:latin typeface="Albertus Extra Bold" panose="020E0802040304020204" pitchFamily="34" charset="0"/>
              </a:rPr>
              <a:t>î</a:t>
            </a:r>
            <a:r>
              <a:rPr lang="en-US" b="1" dirty="0" smtClean="0">
                <a:latin typeface="Albertus Extra Bold" panose="020E0802040304020204" pitchFamily="34" charset="0"/>
              </a:rPr>
              <a:t>n</a:t>
            </a:r>
            <a:r>
              <a:rPr lang="ro-RO" b="1" dirty="0" smtClean="0">
                <a:latin typeface="Albertus Extra Bold" panose="020E0802040304020204" pitchFamily="34" charset="0"/>
              </a:rPr>
              <a:t> timpul lui david</a:t>
            </a:r>
            <a:endParaRPr lang="en-US" b="1" dirty="0">
              <a:latin typeface="Albertus Extra Bold" panose="020E0802040304020204" pitchFamily="34" charset="0"/>
            </a:endParaRPr>
          </a:p>
        </p:txBody>
      </p:sp>
      <p:pic>
        <p:nvPicPr>
          <p:cNvPr id="9218" name="Picture 2" descr="D:\biserica sft\calendare\calendar-17\1-2kings\1king1\city-of-david.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3999"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67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 name="TextShape 1"/>
          <p:cNvSpPr txBox="1"/>
          <p:nvPr/>
        </p:nvSpPr>
        <p:spPr>
          <a:xfrm>
            <a:off x="914400" y="88920"/>
            <a:ext cx="7238880" cy="1251720"/>
          </a:xfrm>
          <a:prstGeom prst="rect">
            <a:avLst/>
          </a:prstGeom>
          <a:solidFill>
            <a:srgbClr val="FFFFFF"/>
          </a:solidFill>
          <a:ln>
            <a:noFill/>
          </a:ln>
        </p:spPr>
        <p:txBody>
          <a:bodyPr lIns="90000" tIns="46800" rIns="90000" bIns="46800" anchor="ctr"/>
          <a:lstStyle/>
          <a:p>
            <a:pPr algn="ctr"/>
            <a:r>
              <a:rPr lang="ro-RO" sz="4400" spc="-1" dirty="0" smtClean="0">
                <a:solidFill>
                  <a:srgbClr val="000066"/>
                </a:solidFill>
                <a:uFill>
                  <a:solidFill>
                    <a:srgbClr val="FFFFFF"/>
                  </a:solidFill>
                </a:uFill>
                <a:latin typeface="Arial Black"/>
                <a:ea typeface="Times New Roman"/>
              </a:rPr>
              <a:t>Regatul unit</a:t>
            </a:r>
            <a:r>
              <a:rPr lang="en-GB" sz="4400" b="0" strike="noStrike" spc="-1" dirty="0">
                <a:solidFill>
                  <a:srgbClr val="000066"/>
                </a:solidFill>
                <a:uFill>
                  <a:solidFill>
                    <a:srgbClr val="FFFFFF"/>
                  </a:solidFill>
                </a:uFill>
                <a:latin typeface="Arial Black"/>
                <a:ea typeface="Times New Roman"/>
              </a:rPr>
              <a:t>
</a:t>
            </a:r>
            <a:r>
              <a:rPr lang="en-GB" sz="3200" b="1" strike="noStrike" spc="-1" dirty="0" smtClean="0">
                <a:solidFill>
                  <a:srgbClr val="000066"/>
                </a:solidFill>
                <a:uFill>
                  <a:solidFill>
                    <a:srgbClr val="FFFFFF"/>
                  </a:solidFill>
                </a:uFill>
                <a:latin typeface="Arial"/>
                <a:ea typeface="Times New Roman"/>
              </a:rPr>
              <a:t>(</a:t>
            </a:r>
            <a:r>
              <a:rPr lang="ro-RO" sz="3200" b="1" strike="noStrike" spc="-1" dirty="0" smtClean="0">
                <a:solidFill>
                  <a:srgbClr val="000066"/>
                </a:solidFill>
                <a:uFill>
                  <a:solidFill>
                    <a:srgbClr val="FFFFFF"/>
                  </a:solidFill>
                </a:uFill>
                <a:latin typeface="Arial"/>
                <a:ea typeface="Times New Roman"/>
              </a:rPr>
              <a:t>la sfârșitul domniei lui David</a:t>
            </a:r>
            <a:r>
              <a:rPr lang="en-GB" sz="3200" b="1" strike="noStrike" spc="-1" dirty="0" smtClean="0">
                <a:solidFill>
                  <a:srgbClr val="000066"/>
                </a:solidFill>
                <a:uFill>
                  <a:solidFill>
                    <a:srgbClr val="FFFFFF"/>
                  </a:solidFill>
                </a:uFill>
                <a:latin typeface="Arial"/>
                <a:ea typeface="Times New Roman"/>
              </a:rPr>
              <a:t>)</a:t>
            </a:r>
            <a:endParaRPr lang="en-US" sz="4400" b="0" strike="noStrike" spc="-1" dirty="0">
              <a:solidFill>
                <a:srgbClr val="FFCC00"/>
              </a:solidFill>
              <a:uFill>
                <a:solidFill>
                  <a:srgbClr val="FFFFFF"/>
                </a:solidFill>
              </a:uFill>
              <a:latin typeface="Arial Black"/>
            </a:endParaRPr>
          </a:p>
        </p:txBody>
      </p:sp>
      <p:pic>
        <p:nvPicPr>
          <p:cNvPr id="155" name="Davids-kingdom" descr="Image:Davids-kingdom.jpg"/>
          <p:cNvPicPr/>
          <p:nvPr/>
        </p:nvPicPr>
        <p:blipFill>
          <a:blip r:embed="rId3"/>
          <a:stretch/>
        </p:blipFill>
        <p:spPr>
          <a:xfrm>
            <a:off x="84240" y="1546222"/>
            <a:ext cx="9144000" cy="5153040"/>
          </a:xfrm>
          <a:prstGeom prst="rect">
            <a:avLst/>
          </a:prstGeom>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52601" y="76200"/>
            <a:ext cx="5638800" cy="6781800"/>
          </a:xfrm>
        </p:spPr>
      </p:pic>
    </p:spTree>
    <p:extLst>
      <p:ext uri="{BB962C8B-B14F-4D97-AF65-F5344CB8AC3E}">
        <p14:creationId xmlns:p14="http://schemas.microsoft.com/office/powerpoint/2010/main" val="146515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52600" y="126569"/>
            <a:ext cx="5638800" cy="6705600"/>
          </a:xfrm>
        </p:spPr>
      </p:pic>
    </p:spTree>
    <p:extLst>
      <p:ext uri="{BB962C8B-B14F-4D97-AF65-F5344CB8AC3E}">
        <p14:creationId xmlns:p14="http://schemas.microsoft.com/office/powerpoint/2010/main" val="2431135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00200" y="0"/>
            <a:ext cx="5562600" cy="6858000"/>
          </a:xfrm>
        </p:spPr>
      </p:pic>
    </p:spTree>
    <p:extLst>
      <p:ext uri="{BB962C8B-B14F-4D97-AF65-F5344CB8AC3E}">
        <p14:creationId xmlns:p14="http://schemas.microsoft.com/office/powerpoint/2010/main" val="2160236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76320" y="181440"/>
            <a:ext cx="8991360" cy="703440"/>
          </a:xfrm>
          <a:prstGeom prst="rect">
            <a:avLst/>
          </a:prstGeom>
          <a:noFill/>
          <a:ln>
            <a:noFill/>
          </a:ln>
        </p:spPr>
        <p:txBody>
          <a:bodyPr lIns="90000" tIns="46800" rIns="90000" bIns="46800" anchor="ctr"/>
          <a:lstStyle/>
          <a:p>
            <a:pPr algn="ctr"/>
            <a:r>
              <a:rPr lang="ro-RO" sz="4000" spc="-1" dirty="0" smtClean="0">
                <a:solidFill>
                  <a:srgbClr val="FFFFFF"/>
                </a:solidFill>
                <a:uFill>
                  <a:solidFill>
                    <a:srgbClr val="FFFFFF"/>
                  </a:solidFill>
                </a:uFill>
                <a:latin typeface="Arial Black"/>
                <a:ea typeface="Times New Roman"/>
              </a:rPr>
              <a:t>Oferta lui Dumnezeu</a:t>
            </a:r>
            <a:endParaRPr lang="en-US" sz="4400" b="0" strike="noStrike" spc="-1" dirty="0">
              <a:solidFill>
                <a:srgbClr val="FFCC00"/>
              </a:solidFill>
              <a:uFill>
                <a:solidFill>
                  <a:srgbClr val="FFFFFF"/>
                </a:solidFill>
              </a:uFill>
              <a:latin typeface="Arial Black"/>
            </a:endParaRPr>
          </a:p>
        </p:txBody>
      </p:sp>
      <p:sp>
        <p:nvSpPr>
          <p:cNvPr id="160" name="CustomShape 2"/>
          <p:cNvSpPr/>
          <p:nvPr/>
        </p:nvSpPr>
        <p:spPr>
          <a:xfrm>
            <a:off x="152280" y="1143000"/>
            <a:ext cx="8839440" cy="3919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vi-VN" sz="2800" b="1" dirty="0"/>
              <a:t>5. La Gabaon, Domnul S-a arătat în vis lui Solomon noaptea şi Dumnezeu i-a zis: </a:t>
            </a:r>
            <a:r>
              <a:rPr lang="vi-VN" sz="2800" b="1" dirty="0" smtClean="0"/>
              <a:t>Cere </a:t>
            </a:r>
            <a:r>
              <a:rPr lang="vi-VN" sz="2800" b="1" dirty="0"/>
              <a:t>ce vrei să-ţi dau</a:t>
            </a:r>
            <a:r>
              <a:rPr lang="vi-VN" sz="2800" b="1" dirty="0" smtClean="0"/>
              <a:t>.</a:t>
            </a:r>
            <a:r>
              <a:rPr lang="vi-VN" sz="2800" b="1" dirty="0"/>
              <a:t/>
            </a:r>
            <a:br>
              <a:rPr lang="vi-VN" sz="2800" b="1" dirty="0"/>
            </a:br>
            <a:r>
              <a:rPr lang="vi-VN" sz="2800" b="1" dirty="0"/>
              <a:t>6. Solomon a răspuns: </a:t>
            </a:r>
            <a:r>
              <a:rPr lang="ro-RO" sz="2800" b="1" dirty="0" smtClean="0"/>
              <a:t>...</a:t>
            </a:r>
            <a:r>
              <a:rPr lang="vi-VN" sz="2800" b="1" dirty="0" smtClean="0"/>
              <a:t>9</a:t>
            </a:r>
            <a:r>
              <a:rPr lang="vi-VN" sz="2800" b="1" dirty="0"/>
              <a:t>. Dă, dar, robului Tău o inimă pricepută, ca să judece pe poporul Tău, să deosebească binele de rău! Căci cine ar putea să judece pe poporul Tău, pe poporul acesta aşa de mare la număr!?"</a:t>
            </a:r>
            <a:br>
              <a:rPr lang="vi-VN" sz="2800" b="1" dirty="0"/>
            </a:br>
            <a:r>
              <a:rPr lang="vi-VN" sz="2800" b="1" dirty="0"/>
              <a:t>10. Cererea aceasta a lui Solomon a plăcut Domnului.</a:t>
            </a:r>
            <a:endParaRPr lang="ro-RO" sz="2800" b="1" strike="noStrike" spc="-1" dirty="0" smtClean="0">
              <a:solidFill>
                <a:srgbClr val="FFFFFF"/>
              </a:solidFill>
              <a:uFill>
                <a:solidFill>
                  <a:srgbClr val="FFFFFF"/>
                </a:solidFill>
              </a:uFill>
              <a:latin typeface="Arial"/>
            </a:endParaRPr>
          </a:p>
          <a:p>
            <a:pPr algn="ctr">
              <a:lnSpc>
                <a:spcPct val="100000"/>
              </a:lnSpc>
            </a:pPr>
            <a:endParaRPr lang="ro-RO" sz="2800" spc="-1" dirty="0">
              <a:solidFill>
                <a:srgbClr val="FFFFFF"/>
              </a:solidFill>
              <a:uFill>
                <a:solidFill>
                  <a:srgbClr val="FFFFFF"/>
                </a:solidFill>
              </a:uFill>
              <a:latin typeface="Arial"/>
            </a:endParaRPr>
          </a:p>
          <a:p>
            <a:pPr algn="ctr">
              <a:lnSpc>
                <a:spcPct val="100000"/>
              </a:lnSpc>
            </a:pPr>
            <a:r>
              <a:rPr lang="en-US" sz="2800" b="0" strike="noStrike" spc="-1" dirty="0" smtClean="0">
                <a:solidFill>
                  <a:srgbClr val="FFFFFF"/>
                </a:solidFill>
                <a:uFill>
                  <a:solidFill>
                    <a:srgbClr val="FFFFFF"/>
                  </a:solidFill>
                </a:uFill>
                <a:latin typeface="Arial"/>
              </a:rPr>
              <a:t>– </a:t>
            </a:r>
            <a:r>
              <a:rPr lang="en-US" sz="2800" b="0" strike="noStrike" spc="-1" dirty="0">
                <a:solidFill>
                  <a:srgbClr val="FFFFFF"/>
                </a:solidFill>
                <a:uFill>
                  <a:solidFill>
                    <a:srgbClr val="FFFFFF"/>
                  </a:solidFill>
                </a:uFill>
                <a:latin typeface="Arial"/>
              </a:rPr>
              <a:t>1 </a:t>
            </a:r>
            <a:r>
              <a:rPr lang="en-US" sz="2800" b="0" strike="noStrike" spc="-1" dirty="0" err="1" smtClean="0">
                <a:solidFill>
                  <a:srgbClr val="FFFFFF"/>
                </a:solidFill>
                <a:uFill>
                  <a:solidFill>
                    <a:srgbClr val="FFFFFF"/>
                  </a:solidFill>
                </a:uFill>
                <a:latin typeface="Arial"/>
              </a:rPr>
              <a:t>Regi</a:t>
            </a:r>
            <a:r>
              <a:rPr lang="en-US" sz="2800" b="0" strike="noStrike" spc="-1" dirty="0" smtClean="0">
                <a:solidFill>
                  <a:srgbClr val="FFFFFF"/>
                </a:solidFill>
                <a:uFill>
                  <a:solidFill>
                    <a:srgbClr val="FFFFFF"/>
                  </a:solidFill>
                </a:uFill>
                <a:latin typeface="Arial"/>
              </a:rPr>
              <a:t> </a:t>
            </a:r>
            <a:r>
              <a:rPr lang="en-US" sz="2800" b="0" strike="noStrike" spc="-1" dirty="0">
                <a:solidFill>
                  <a:srgbClr val="FFFFFF"/>
                </a:solidFill>
                <a:uFill>
                  <a:solidFill>
                    <a:srgbClr val="FFFFFF"/>
                  </a:solidFill>
                </a:uFill>
                <a:latin typeface="Arial"/>
              </a:rPr>
              <a:t>3:5,6,9 </a:t>
            </a:r>
            <a:r>
              <a:rPr lang="en-US" sz="2400" b="0" strike="noStrike" spc="-1" dirty="0">
                <a:solidFill>
                  <a:srgbClr val="FFFFFF"/>
                </a:solidFill>
                <a:uFill>
                  <a:solidFill>
                    <a:srgbClr val="FFFFFF"/>
                  </a:solidFill>
                </a:uFill>
                <a:latin typeface="Arial"/>
              </a:rPr>
              <a:t>NKJV</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228600" y="150840"/>
            <a:ext cx="8763120" cy="764280"/>
          </a:xfrm>
          <a:prstGeom prst="rect">
            <a:avLst/>
          </a:prstGeom>
          <a:noFill/>
          <a:ln>
            <a:noFill/>
          </a:ln>
        </p:spPr>
        <p:txBody>
          <a:bodyPr lIns="90000" tIns="46800" rIns="90000" bIns="46800" anchor="ctr"/>
          <a:lstStyle/>
          <a:p>
            <a:pPr algn="ctr"/>
            <a:r>
              <a:rPr lang="ro-RO" sz="4400" spc="-1" dirty="0" smtClean="0">
                <a:solidFill>
                  <a:srgbClr val="FFFFFF"/>
                </a:solidFill>
                <a:uFill>
                  <a:solidFill>
                    <a:srgbClr val="FFFFFF"/>
                  </a:solidFill>
                </a:uFill>
                <a:latin typeface="Arial Black"/>
                <a:ea typeface="Times New Roman"/>
              </a:rPr>
              <a:t>Legamântul Domnului</a:t>
            </a:r>
            <a:endParaRPr lang="en-US" sz="4400" b="0" strike="noStrike" spc="-1" dirty="0">
              <a:solidFill>
                <a:srgbClr val="FFCC00"/>
              </a:solidFill>
              <a:uFill>
                <a:solidFill>
                  <a:srgbClr val="FFFFFF"/>
                </a:solidFill>
              </a:uFill>
              <a:latin typeface="Arial Black"/>
            </a:endParaRPr>
          </a:p>
        </p:txBody>
      </p:sp>
      <p:sp>
        <p:nvSpPr>
          <p:cNvPr id="165" name="CustomShape 2"/>
          <p:cNvSpPr/>
          <p:nvPr/>
        </p:nvSpPr>
        <p:spPr>
          <a:xfrm>
            <a:off x="152280" y="1143000"/>
            <a:ext cx="8839440" cy="4155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vi-VN" sz="2800" b="1" dirty="0"/>
              <a:t>3. Şi Domnul i-a zis: </a:t>
            </a:r>
            <a:r>
              <a:rPr lang="vi-VN" sz="2800" b="1" dirty="0" smtClean="0"/>
              <a:t>Îţi </a:t>
            </a:r>
            <a:r>
              <a:rPr lang="vi-VN" sz="2800" b="1" dirty="0"/>
              <a:t>ascult rugăciunea şi cererea pe care Mi-ai făcut-o, sfinţesc Casa aceasta pe care ai zidit-o ca să pui în ea pentru totdeauna Numele </a:t>
            </a:r>
            <a:r>
              <a:rPr lang="vi-VN" sz="2800" b="1" dirty="0" smtClean="0"/>
              <a:t>Meu</a:t>
            </a:r>
            <a:r>
              <a:rPr lang="ro-RO" sz="2800" b="1" dirty="0" smtClean="0"/>
              <a:t>... </a:t>
            </a:r>
            <a:r>
              <a:rPr lang="vi-VN" sz="2800" b="1" dirty="0" smtClean="0"/>
              <a:t>4</a:t>
            </a:r>
            <a:r>
              <a:rPr lang="vi-VN" sz="2800" b="1" dirty="0"/>
              <a:t>. Şi tu, dacă vei umbla înaintea Mea, cum a umblat tatăl tău, David, </a:t>
            </a:r>
            <a:r>
              <a:rPr lang="ro-RO" sz="2800" b="1" dirty="0" smtClean="0"/>
              <a:t>...</a:t>
            </a:r>
            <a:r>
              <a:rPr lang="vi-VN" sz="2800" b="1" dirty="0" smtClean="0"/>
              <a:t> </a:t>
            </a:r>
            <a:r>
              <a:rPr lang="vi-VN" sz="2800" b="1" dirty="0"/>
              <a:t>dacă vei păzi legile şi poruncile Mele,</a:t>
            </a:r>
            <a:br>
              <a:rPr lang="vi-VN" sz="2800" b="1" dirty="0"/>
            </a:br>
            <a:r>
              <a:rPr lang="vi-VN" sz="2800" b="1" dirty="0"/>
              <a:t>5. voi întări pe vecie scaunul de domnie al împărăţiei tale în </a:t>
            </a:r>
            <a:r>
              <a:rPr lang="vi-VN" sz="2800" b="1" dirty="0" smtClean="0"/>
              <a:t>Israel</a:t>
            </a:r>
            <a:r>
              <a:rPr lang="ro-RO" sz="2800" b="1" dirty="0" smtClean="0"/>
              <a:t>... </a:t>
            </a:r>
            <a:r>
              <a:rPr lang="vi-VN" sz="2800" b="1" dirty="0" smtClean="0"/>
              <a:t>6</a:t>
            </a:r>
            <a:r>
              <a:rPr lang="vi-VN" sz="2800" b="1" dirty="0"/>
              <a:t>. Dar dacă vă veţi abate de la Mine</a:t>
            </a:r>
            <a:r>
              <a:rPr lang="vi-VN" sz="2800" b="1" dirty="0" smtClean="0"/>
              <a:t>,</a:t>
            </a:r>
            <a:r>
              <a:rPr lang="ro-RO" sz="2800" b="1" dirty="0" smtClean="0"/>
              <a:t>...</a:t>
            </a:r>
            <a:r>
              <a:rPr lang="vi-VN" sz="2800" b="1" dirty="0" smtClean="0"/>
              <a:t> 7</a:t>
            </a:r>
            <a:r>
              <a:rPr lang="vi-VN" sz="2800" b="1" dirty="0"/>
              <a:t>. voi nimici pe Israel din ţara pe care i-am dat-o, voi lepăda de la Mine Casa pe care am sfinţit-o Numelui </a:t>
            </a:r>
            <a:r>
              <a:rPr lang="vi-VN" sz="2800" b="1" dirty="0" smtClean="0"/>
              <a:t>Meu</a:t>
            </a:r>
            <a:r>
              <a:rPr lang="ro-RO" sz="2800" b="1" dirty="0" smtClean="0"/>
              <a:t>... </a:t>
            </a:r>
          </a:p>
          <a:p>
            <a:pPr algn="ctr">
              <a:lnSpc>
                <a:spcPct val="100000"/>
              </a:lnSpc>
            </a:pPr>
            <a:endParaRPr lang="ro-RO" sz="2800" b="1" strike="noStrike" spc="-1" dirty="0">
              <a:solidFill>
                <a:srgbClr val="FFFFFF"/>
              </a:solidFill>
              <a:uFill>
                <a:solidFill>
                  <a:srgbClr val="FFFFFF"/>
                </a:solidFill>
              </a:uFill>
              <a:latin typeface="Arial"/>
            </a:endParaRPr>
          </a:p>
          <a:p>
            <a:pPr algn="ctr">
              <a:lnSpc>
                <a:spcPct val="100000"/>
              </a:lnSpc>
            </a:pPr>
            <a:r>
              <a:rPr lang="en-US" sz="2800" b="0" strike="noStrike" spc="-1" dirty="0" smtClean="0">
                <a:solidFill>
                  <a:srgbClr val="FFFFFF"/>
                </a:solidFill>
                <a:uFill>
                  <a:solidFill>
                    <a:srgbClr val="FFFFFF"/>
                  </a:solidFill>
                </a:uFill>
                <a:latin typeface="Arial"/>
              </a:rPr>
              <a:t>– </a:t>
            </a:r>
            <a:r>
              <a:rPr lang="en-US" sz="2800" b="0" strike="noStrike" spc="-1" dirty="0">
                <a:solidFill>
                  <a:srgbClr val="FFFFFF"/>
                </a:solidFill>
                <a:uFill>
                  <a:solidFill>
                    <a:srgbClr val="FFFFFF"/>
                  </a:solidFill>
                </a:uFill>
                <a:latin typeface="Arial"/>
              </a:rPr>
              <a:t>1 </a:t>
            </a:r>
            <a:r>
              <a:rPr lang="en-US" sz="2800" b="0" strike="noStrike" spc="-1" dirty="0" err="1" smtClean="0">
                <a:solidFill>
                  <a:srgbClr val="FFFFFF"/>
                </a:solidFill>
                <a:uFill>
                  <a:solidFill>
                    <a:srgbClr val="FFFFFF"/>
                  </a:solidFill>
                </a:uFill>
                <a:latin typeface="Arial"/>
              </a:rPr>
              <a:t>Regi</a:t>
            </a:r>
            <a:r>
              <a:rPr lang="en-US" sz="2800" b="0" strike="noStrike" spc="-1" dirty="0" smtClean="0">
                <a:solidFill>
                  <a:srgbClr val="FFFFFF"/>
                </a:solidFill>
                <a:uFill>
                  <a:solidFill>
                    <a:srgbClr val="FFFFFF"/>
                  </a:solidFill>
                </a:uFill>
                <a:latin typeface="Arial"/>
              </a:rPr>
              <a:t> </a:t>
            </a:r>
            <a:r>
              <a:rPr lang="en-US" sz="2800" b="0" strike="noStrike" spc="-1" dirty="0">
                <a:solidFill>
                  <a:srgbClr val="FFFFFF"/>
                </a:solidFill>
                <a:uFill>
                  <a:solidFill>
                    <a:srgbClr val="FFFFFF"/>
                  </a:solidFill>
                </a:uFill>
                <a:latin typeface="Arial"/>
              </a:rPr>
              <a:t>9:4,5 NKJV</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228600" y="150840"/>
            <a:ext cx="8763120" cy="764280"/>
          </a:xfrm>
          <a:prstGeom prst="rect">
            <a:avLst/>
          </a:prstGeom>
          <a:noFill/>
          <a:ln>
            <a:noFill/>
          </a:ln>
        </p:spPr>
        <p:txBody>
          <a:bodyPr lIns="90000" tIns="46800" rIns="90000" bIns="46800" anchor="ctr"/>
          <a:lstStyle/>
          <a:p>
            <a:pPr algn="ctr"/>
            <a:r>
              <a:rPr lang="ro-RO" sz="4400" b="0" strike="noStrike" spc="-1" dirty="0" smtClean="0">
                <a:solidFill>
                  <a:srgbClr val="FFFFFF"/>
                </a:solidFill>
                <a:uFill>
                  <a:solidFill>
                    <a:srgbClr val="FFFFFF"/>
                  </a:solidFill>
                </a:uFill>
                <a:latin typeface="Arial Black"/>
                <a:ea typeface="Times New Roman"/>
              </a:rPr>
              <a:t>Caderea lui Solomon</a:t>
            </a:r>
            <a:endParaRPr lang="en-US" sz="4400" b="0" strike="noStrike" spc="-1" dirty="0">
              <a:solidFill>
                <a:srgbClr val="FFCC00"/>
              </a:solidFill>
              <a:uFill>
                <a:solidFill>
                  <a:srgbClr val="FFFFFF"/>
                </a:solidFill>
              </a:uFill>
              <a:latin typeface="Arial Black"/>
            </a:endParaRPr>
          </a:p>
        </p:txBody>
      </p:sp>
      <p:sp>
        <p:nvSpPr>
          <p:cNvPr id="170" name="CustomShape 2"/>
          <p:cNvSpPr/>
          <p:nvPr/>
        </p:nvSpPr>
        <p:spPr>
          <a:xfrm>
            <a:off x="152280" y="1143000"/>
            <a:ext cx="8839440" cy="5008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gn="ctr">
              <a:lnSpc>
                <a:spcPct val="100000"/>
              </a:lnSpc>
              <a:buAutoNum type="arabicPeriod"/>
            </a:pPr>
            <a:r>
              <a:rPr lang="vi-VN" sz="2400" b="1" dirty="0" smtClean="0"/>
              <a:t>Împăratul </a:t>
            </a:r>
            <a:r>
              <a:rPr lang="vi-VN" sz="2400" b="1" dirty="0"/>
              <a:t>Solomon a iubit multe femei străine, afară de fata lui faraon; moabite, amonite, edomite, sidoniene, </a:t>
            </a:r>
            <a:r>
              <a:rPr lang="vi-VN" sz="2400" b="1" dirty="0" smtClean="0"/>
              <a:t>hetite,</a:t>
            </a:r>
            <a:r>
              <a:rPr lang="ro-RO" sz="2400" b="1" dirty="0" smtClean="0"/>
              <a:t> </a:t>
            </a:r>
            <a:r>
              <a:rPr lang="vi-VN" sz="2400" b="1" dirty="0" smtClean="0"/>
              <a:t>2</a:t>
            </a:r>
            <a:r>
              <a:rPr lang="vi-VN" sz="2400" b="1" dirty="0"/>
              <a:t>. care făceau parte din neamurile despre care Domnul zisese copiilor lui Israel: "Să nu intraţi la ele, şi nici ele să nu intre la voi; căci v-ar întoarce negreşit inimile înspre dumnezeii lor." De aceste neamuri s-a alipit Solomon, târât de iubire</a:t>
            </a:r>
            <a:r>
              <a:rPr lang="vi-VN" sz="2400" b="1" dirty="0" smtClean="0"/>
              <a:t>.</a:t>
            </a:r>
            <a:r>
              <a:rPr lang="ro-RO" sz="2400" b="1" dirty="0" smtClean="0"/>
              <a:t> </a:t>
            </a:r>
            <a:r>
              <a:rPr lang="vi-VN" sz="2400" b="1" dirty="0" smtClean="0"/>
              <a:t>3. A avut de neveste şapte sute de crăiese împărăteşti şi trei sute de ţiitoare; şi nevestele i-au abătut inima.</a:t>
            </a:r>
            <a:r>
              <a:rPr lang="ro-RO" sz="2400" b="1" dirty="0" smtClean="0"/>
              <a:t> </a:t>
            </a:r>
            <a:r>
              <a:rPr lang="vi-VN" sz="2400" b="1" dirty="0" smtClean="0"/>
              <a:t>4</a:t>
            </a:r>
            <a:r>
              <a:rPr lang="vi-VN" sz="2400" b="1" dirty="0"/>
              <a:t>. Când a îmbătrânit Solomon, nevestele i-au plecat inima spre alţi dumnezei; şi inima nu i-a fost în totul a Domnului Dumnezeului său, cum fusese inima tatălui său, David</a:t>
            </a:r>
            <a:r>
              <a:rPr lang="vi-VN" sz="2400" dirty="0" smtClean="0"/>
              <a:t>.</a:t>
            </a:r>
            <a:endParaRPr lang="ro-RO" sz="2400" dirty="0" smtClean="0"/>
          </a:p>
          <a:p>
            <a:pPr marL="457200" indent="-457200" algn="ctr">
              <a:lnSpc>
                <a:spcPct val="100000"/>
              </a:lnSpc>
              <a:buAutoNum type="arabicPeriod"/>
            </a:pPr>
            <a:r>
              <a:rPr lang="vi-VN" sz="2400" dirty="0"/>
              <a:t/>
            </a:r>
            <a:br>
              <a:rPr lang="vi-VN" sz="2400" dirty="0"/>
            </a:br>
            <a:r>
              <a:rPr lang="en-US" sz="2400" b="0" strike="noStrike" spc="-1" dirty="0" smtClean="0">
                <a:solidFill>
                  <a:srgbClr val="FFFFFF"/>
                </a:solidFill>
                <a:uFill>
                  <a:solidFill>
                    <a:srgbClr val="FFFFFF"/>
                  </a:solidFill>
                </a:uFill>
                <a:latin typeface="Arial"/>
              </a:rPr>
              <a:t>– </a:t>
            </a:r>
            <a:r>
              <a:rPr lang="en-US" sz="2400" b="0" strike="noStrike" spc="-1" dirty="0">
                <a:solidFill>
                  <a:srgbClr val="FFFFFF"/>
                </a:solidFill>
                <a:uFill>
                  <a:solidFill>
                    <a:srgbClr val="FFFFFF"/>
                  </a:solidFill>
                </a:uFill>
                <a:latin typeface="Arial"/>
              </a:rPr>
              <a:t>1 </a:t>
            </a:r>
            <a:r>
              <a:rPr lang="en-US" sz="2400" b="0" strike="noStrike" spc="-1" dirty="0" err="1" smtClean="0">
                <a:solidFill>
                  <a:srgbClr val="FFFFFF"/>
                </a:solidFill>
                <a:uFill>
                  <a:solidFill>
                    <a:srgbClr val="FFFFFF"/>
                  </a:solidFill>
                </a:uFill>
                <a:latin typeface="Arial"/>
              </a:rPr>
              <a:t>Regi</a:t>
            </a:r>
            <a:r>
              <a:rPr lang="en-US" sz="2400" b="0" strike="noStrike" spc="-1" dirty="0" smtClean="0">
                <a:solidFill>
                  <a:srgbClr val="FFFFFF"/>
                </a:solidFill>
                <a:uFill>
                  <a:solidFill>
                    <a:srgbClr val="FFFFFF"/>
                  </a:solidFill>
                </a:uFill>
                <a:latin typeface="Arial"/>
              </a:rPr>
              <a:t> </a:t>
            </a:r>
            <a:r>
              <a:rPr lang="en-US" sz="2400" b="0" strike="noStrike" spc="-1" dirty="0">
                <a:solidFill>
                  <a:srgbClr val="FFFFFF"/>
                </a:solidFill>
                <a:uFill>
                  <a:solidFill>
                    <a:srgbClr val="FFFFFF"/>
                  </a:solidFill>
                </a:uFill>
                <a:latin typeface="Arial"/>
              </a:rPr>
              <a:t>11:1-4 NKJV</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228600" y="150840"/>
            <a:ext cx="8763120" cy="764280"/>
          </a:xfrm>
          <a:prstGeom prst="rect">
            <a:avLst/>
          </a:prstGeom>
          <a:noFill/>
          <a:ln>
            <a:noFill/>
          </a:ln>
        </p:spPr>
        <p:txBody>
          <a:bodyPr lIns="90000" tIns="46800" rIns="90000" bIns="46800" anchor="ctr"/>
          <a:lstStyle/>
          <a:p>
            <a:pPr algn="ctr"/>
            <a:r>
              <a:rPr lang="ro-RO" sz="4400" spc="-1" dirty="0" smtClean="0">
                <a:solidFill>
                  <a:srgbClr val="FFFFFF"/>
                </a:solidFill>
                <a:uFill>
                  <a:solidFill>
                    <a:srgbClr val="FFFFFF"/>
                  </a:solidFill>
                </a:uFill>
                <a:latin typeface="Arial Black"/>
                <a:ea typeface="Times New Roman"/>
              </a:rPr>
              <a:t>Comentariul lui Neemia</a:t>
            </a:r>
            <a:endParaRPr lang="en-US" sz="4400" b="0" strike="noStrike" spc="-1" dirty="0">
              <a:solidFill>
                <a:srgbClr val="FFCC00"/>
              </a:solidFill>
              <a:uFill>
                <a:solidFill>
                  <a:srgbClr val="FFFFFF"/>
                </a:solidFill>
              </a:uFill>
              <a:latin typeface="Arial Black"/>
            </a:endParaRPr>
          </a:p>
        </p:txBody>
      </p:sp>
      <p:sp>
        <p:nvSpPr>
          <p:cNvPr id="175" name="CustomShape 2"/>
          <p:cNvSpPr/>
          <p:nvPr/>
        </p:nvSpPr>
        <p:spPr>
          <a:xfrm>
            <a:off x="457200" y="1143000"/>
            <a:ext cx="8305920" cy="2875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vi-VN" sz="3200" b="1" dirty="0"/>
              <a:t>26. Oare nu în aceasta a păcătuit Solomon, împăratul lui Israel? Nu era alt împărat ca el în mulţimea popoarelor; el era iubit de Dumnezeul lui, şi Dumnezeu îl pusese împărat peste tot Israelul. Totuşi femeile străine l-au târât şi pe el în păcat.</a:t>
            </a:r>
            <a:endParaRPr lang="ro-RO" sz="3200" b="1" strike="noStrike" spc="-1" dirty="0" smtClean="0">
              <a:solidFill>
                <a:srgbClr val="FFFFFF"/>
              </a:solidFill>
              <a:uFill>
                <a:solidFill>
                  <a:srgbClr val="FFFFFF"/>
                </a:solidFill>
              </a:uFill>
              <a:latin typeface="Albertus" panose="020E0702040304020204" pitchFamily="34" charset="0"/>
            </a:endParaRPr>
          </a:p>
          <a:p>
            <a:pPr algn="ctr">
              <a:lnSpc>
                <a:spcPct val="100000"/>
              </a:lnSpc>
            </a:pPr>
            <a:endParaRPr lang="ro-RO" sz="2800" spc="-1" dirty="0">
              <a:solidFill>
                <a:srgbClr val="FFFFFF"/>
              </a:solidFill>
              <a:uFill>
                <a:solidFill>
                  <a:srgbClr val="FFFFFF"/>
                </a:solidFill>
              </a:uFill>
              <a:latin typeface="Arial"/>
            </a:endParaRPr>
          </a:p>
          <a:p>
            <a:pPr algn="ctr">
              <a:lnSpc>
                <a:spcPct val="100000"/>
              </a:lnSpc>
            </a:pPr>
            <a:r>
              <a:rPr lang="en-US" sz="2800" b="0" strike="noStrike" spc="-1" dirty="0" smtClean="0">
                <a:solidFill>
                  <a:srgbClr val="FFFFFF"/>
                </a:solidFill>
                <a:uFill>
                  <a:solidFill>
                    <a:srgbClr val="FFFFFF"/>
                  </a:solidFill>
                </a:uFill>
                <a:latin typeface="Arial"/>
              </a:rPr>
              <a:t>– Ne</a:t>
            </a:r>
            <a:r>
              <a:rPr lang="ro-RO" sz="2800" b="0" strike="noStrike" spc="-1" dirty="0" smtClean="0">
                <a:solidFill>
                  <a:srgbClr val="FFFFFF"/>
                </a:solidFill>
                <a:uFill>
                  <a:solidFill>
                    <a:srgbClr val="FFFFFF"/>
                  </a:solidFill>
                </a:uFill>
                <a:latin typeface="Arial"/>
              </a:rPr>
              <a:t>emia</a:t>
            </a:r>
            <a:r>
              <a:rPr lang="en-US" sz="2800" b="0" strike="noStrike" spc="-1" dirty="0" smtClean="0">
                <a:solidFill>
                  <a:srgbClr val="FFFFFF"/>
                </a:solidFill>
                <a:uFill>
                  <a:solidFill>
                    <a:srgbClr val="FFFFFF"/>
                  </a:solidFill>
                </a:uFill>
                <a:latin typeface="Arial"/>
              </a:rPr>
              <a:t> </a:t>
            </a:r>
            <a:r>
              <a:rPr lang="en-US" sz="2800" b="0" strike="noStrike" spc="-1" dirty="0">
                <a:solidFill>
                  <a:srgbClr val="FFFFFF"/>
                </a:solidFill>
                <a:uFill>
                  <a:solidFill>
                    <a:srgbClr val="FFFFFF"/>
                  </a:solidFill>
                </a:uFill>
                <a:latin typeface="Arial"/>
              </a:rPr>
              <a:t>13:26 </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228600" y="113400"/>
            <a:ext cx="8763120" cy="764280"/>
          </a:xfrm>
          <a:prstGeom prst="rect">
            <a:avLst/>
          </a:prstGeom>
          <a:noFill/>
          <a:ln>
            <a:noFill/>
          </a:ln>
        </p:spPr>
        <p:txBody>
          <a:bodyPr lIns="90000" tIns="46800" rIns="90000" bIns="46800" anchor="ctr"/>
          <a:lstStyle/>
          <a:p>
            <a:pPr algn="ctr"/>
            <a:r>
              <a:rPr lang="ro-RO" sz="4400" spc="-1" dirty="0" smtClean="0">
                <a:solidFill>
                  <a:srgbClr val="FFFFFF"/>
                </a:solidFill>
                <a:uFill>
                  <a:solidFill>
                    <a:srgbClr val="FFFFFF"/>
                  </a:solidFill>
                </a:uFill>
                <a:latin typeface="Arial Black"/>
                <a:ea typeface="Times New Roman"/>
              </a:rPr>
              <a:t>Raspunsul Domnului</a:t>
            </a:r>
            <a:endParaRPr lang="en-US" sz="4400" b="0" strike="noStrike" spc="-1" dirty="0">
              <a:solidFill>
                <a:srgbClr val="FFCC00"/>
              </a:solidFill>
              <a:uFill>
                <a:solidFill>
                  <a:srgbClr val="FFFFFF"/>
                </a:solidFill>
              </a:uFill>
              <a:latin typeface="Arial Black"/>
            </a:endParaRPr>
          </a:p>
        </p:txBody>
      </p:sp>
      <p:sp>
        <p:nvSpPr>
          <p:cNvPr id="180" name="CustomShape 2"/>
          <p:cNvSpPr/>
          <p:nvPr/>
        </p:nvSpPr>
        <p:spPr>
          <a:xfrm>
            <a:off x="152280" y="914400"/>
            <a:ext cx="8763120" cy="5861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vi-VN" sz="2400" b="1" dirty="0"/>
              <a:t>9. Domnul S-a mâniat pe Solomon, pentru că îşi abătuse inima de la Domnul Dumnezeul lui Israel care i Se arătase de două </a:t>
            </a:r>
            <a:r>
              <a:rPr lang="vi-VN" sz="2400" b="1" dirty="0" smtClean="0"/>
              <a:t>ori.</a:t>
            </a:r>
            <a:r>
              <a:rPr lang="ro-RO" sz="2400" b="1" dirty="0" smtClean="0"/>
              <a:t> </a:t>
            </a:r>
            <a:r>
              <a:rPr lang="vi-VN" sz="2400" b="1" dirty="0" smtClean="0"/>
              <a:t>10</a:t>
            </a:r>
            <a:r>
              <a:rPr lang="vi-VN" sz="2400" b="1" dirty="0"/>
              <a:t>. În privinţa aceasta îi spusese să nu meargă după alţi dumnezei; dar Solomon n-a păzit poruncile </a:t>
            </a:r>
            <a:r>
              <a:rPr lang="vi-VN" sz="2400" b="1" dirty="0" smtClean="0"/>
              <a:t>Domnului.11</a:t>
            </a:r>
            <a:r>
              <a:rPr lang="vi-VN" sz="2400" b="1" dirty="0"/>
              <a:t>. Şi Domnul a zis lui Solomon: "Fiindcă ai făcut aşa şi n-ai păzit legământul Meu şi legile Mele pe care ţi le-am dat, voi rupe împărăţia de la tine şi o voi da slujitorului </a:t>
            </a:r>
            <a:r>
              <a:rPr lang="vi-VN" sz="2400" b="1" dirty="0" smtClean="0"/>
              <a:t>tău.12</a:t>
            </a:r>
            <a:r>
              <a:rPr lang="vi-VN" sz="2400" b="1" dirty="0"/>
              <a:t>. Numai, nu voi face lucrul acesta în timpul vieţii tale, pentru tatăl tău, David. Ci din mâna fiului tău o voi </a:t>
            </a:r>
            <a:r>
              <a:rPr lang="vi-VN" sz="2400" b="1" dirty="0" smtClean="0"/>
              <a:t>rupe.</a:t>
            </a:r>
            <a:r>
              <a:rPr lang="ro-RO" sz="2400" b="1" dirty="0" smtClean="0"/>
              <a:t> </a:t>
            </a:r>
            <a:r>
              <a:rPr lang="vi-VN" sz="2400" b="1" dirty="0" smtClean="0"/>
              <a:t>13</a:t>
            </a:r>
            <a:r>
              <a:rPr lang="vi-VN" sz="2400" b="1" dirty="0"/>
              <a:t>. Nu voi rupe însă toată împărăţia; voi lăsa o seminţie fiului tău, din pricina robului Meu David şi din pricina Ierusalimului, pe care l-am ales</a:t>
            </a:r>
            <a:r>
              <a:rPr lang="vi-VN" sz="2400" b="1" dirty="0" smtClean="0"/>
              <a:t>.</a:t>
            </a:r>
            <a:endParaRPr lang="ro-RO" sz="2400" b="1" dirty="0" smtClean="0"/>
          </a:p>
          <a:p>
            <a:pPr algn="just">
              <a:lnSpc>
                <a:spcPct val="100000"/>
              </a:lnSpc>
            </a:pPr>
            <a:endParaRPr lang="ro-RO" sz="2400" b="1" dirty="0"/>
          </a:p>
          <a:p>
            <a:pPr algn="ctr">
              <a:lnSpc>
                <a:spcPct val="100000"/>
              </a:lnSpc>
            </a:pPr>
            <a:r>
              <a:rPr lang="en-US" sz="2400" b="0" strike="noStrike" spc="-1" dirty="0" smtClean="0">
                <a:solidFill>
                  <a:srgbClr val="FFFFFF"/>
                </a:solidFill>
                <a:uFill>
                  <a:solidFill>
                    <a:srgbClr val="FFFFFF"/>
                  </a:solidFill>
                </a:uFill>
                <a:latin typeface="Arial"/>
              </a:rPr>
              <a:t>–  </a:t>
            </a:r>
            <a:r>
              <a:rPr lang="en-US" sz="2400" b="0" strike="noStrike" spc="-1" dirty="0">
                <a:solidFill>
                  <a:srgbClr val="FFFFFF"/>
                </a:solidFill>
                <a:uFill>
                  <a:solidFill>
                    <a:srgbClr val="FFFFFF"/>
                  </a:solidFill>
                </a:uFill>
                <a:latin typeface="Arial"/>
              </a:rPr>
              <a:t>1 </a:t>
            </a:r>
            <a:r>
              <a:rPr lang="en-US" sz="2400" b="0" strike="noStrike" spc="-1" dirty="0" err="1" smtClean="0">
                <a:solidFill>
                  <a:srgbClr val="FFFFFF"/>
                </a:solidFill>
                <a:uFill>
                  <a:solidFill>
                    <a:srgbClr val="FFFFFF"/>
                  </a:solidFill>
                </a:uFill>
                <a:latin typeface="Arial"/>
              </a:rPr>
              <a:t>Regi</a:t>
            </a:r>
            <a:r>
              <a:rPr lang="en-US" sz="2400" b="0" strike="noStrike" spc="-1" dirty="0" smtClean="0">
                <a:solidFill>
                  <a:srgbClr val="FFFFFF"/>
                </a:solidFill>
                <a:uFill>
                  <a:solidFill>
                    <a:srgbClr val="FFFFFF"/>
                  </a:solidFill>
                </a:uFill>
                <a:latin typeface="Arial"/>
              </a:rPr>
              <a:t> </a:t>
            </a:r>
            <a:r>
              <a:rPr lang="en-US" sz="2400" b="0" strike="noStrike" spc="-1" dirty="0">
                <a:solidFill>
                  <a:srgbClr val="FFFFFF"/>
                </a:solidFill>
                <a:uFill>
                  <a:solidFill>
                    <a:srgbClr val="FFFFFF"/>
                  </a:solidFill>
                </a:uFill>
                <a:latin typeface="Arial"/>
              </a:rPr>
              <a:t>11:9,11,13 NKJV</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228600" y="113400"/>
            <a:ext cx="8763120" cy="764280"/>
          </a:xfrm>
          <a:prstGeom prst="rect">
            <a:avLst/>
          </a:prstGeom>
          <a:noFill/>
          <a:ln>
            <a:noFill/>
          </a:ln>
        </p:spPr>
        <p:txBody>
          <a:bodyPr lIns="90000" tIns="46800" rIns="90000" bIns="46800" anchor="ctr"/>
          <a:lstStyle/>
          <a:p>
            <a:pPr algn="ctr"/>
            <a:r>
              <a:rPr lang="ro-RO" sz="4400" b="0" strike="noStrike" spc="-1" dirty="0" smtClean="0">
                <a:solidFill>
                  <a:srgbClr val="FFFFFF"/>
                </a:solidFill>
                <a:uFill>
                  <a:solidFill>
                    <a:srgbClr val="FFFFFF"/>
                  </a:solidFill>
                </a:uFill>
                <a:latin typeface="Arial Black"/>
                <a:ea typeface="Times New Roman"/>
              </a:rPr>
              <a:t>Greseala lui Roboam</a:t>
            </a:r>
            <a:endParaRPr lang="en-US" sz="4400" b="0" strike="noStrike" spc="-1" dirty="0">
              <a:solidFill>
                <a:srgbClr val="FFCC00"/>
              </a:solidFill>
              <a:uFill>
                <a:solidFill>
                  <a:srgbClr val="FFFFFF"/>
                </a:solidFill>
              </a:uFill>
              <a:latin typeface="Arial Black"/>
            </a:endParaRPr>
          </a:p>
        </p:txBody>
      </p:sp>
      <p:sp>
        <p:nvSpPr>
          <p:cNvPr id="185" name="CustomShape 2"/>
          <p:cNvSpPr/>
          <p:nvPr/>
        </p:nvSpPr>
        <p:spPr>
          <a:xfrm>
            <a:off x="152280" y="1077840"/>
            <a:ext cx="8763120" cy="369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vi-VN" sz="2400" b="1" dirty="0"/>
              <a:t>6. Împăratul Roboam s-a sfătuit cu bătrânii care fuseseră pe lângă tatăl său, Solomon, în timpul vieţii lui, şi a zis: "Ce mă sfătuiţi să răspund poporului acestuia</a:t>
            </a:r>
            <a:r>
              <a:rPr lang="vi-VN" sz="2400" b="1" dirty="0" smtClean="0"/>
              <a:t>?</a:t>
            </a:r>
            <a:r>
              <a:rPr lang="ro-RO" sz="2400" b="1" dirty="0"/>
              <a:t>”</a:t>
            </a:r>
            <a:endParaRPr lang="ro-RO" sz="2400" b="1" dirty="0" smtClean="0"/>
          </a:p>
          <a:p>
            <a:pPr algn="just">
              <a:lnSpc>
                <a:spcPct val="100000"/>
              </a:lnSpc>
            </a:pPr>
            <a:r>
              <a:rPr lang="vi-VN" sz="2400" b="1" dirty="0" smtClean="0"/>
              <a:t>7</a:t>
            </a:r>
            <a:r>
              <a:rPr lang="vi-VN" sz="2400" b="1" dirty="0"/>
              <a:t>. Şi iată ce i-au zis ei: "Dacă vei îndatora astăzi pe poporul acesta, dacă le faci ce cer şi dacă le vei răspunde cu vorbe binevoitoare, îţi vor sluji pe vecie</a:t>
            </a:r>
            <a:r>
              <a:rPr lang="vi-VN" sz="2400" b="1" dirty="0" smtClean="0"/>
              <a:t>.„</a:t>
            </a:r>
            <a:r>
              <a:rPr lang="ro-RO" sz="2400" b="1" dirty="0" smtClean="0"/>
              <a:t> </a:t>
            </a:r>
            <a:r>
              <a:rPr lang="vi-VN" sz="2400" b="1" dirty="0" smtClean="0"/>
              <a:t>8</a:t>
            </a:r>
            <a:r>
              <a:rPr lang="vi-VN" sz="2400" b="1" dirty="0"/>
              <a:t>. Dar Roboam a lăsat sfatul pe care i-l dădeau bătrânii şi s-a sfătuit cu tinerii care crescuseră cu el şi care erau împrejurul lui</a:t>
            </a:r>
            <a:r>
              <a:rPr lang="vi-VN" sz="2400" b="1" dirty="0" smtClean="0"/>
              <a:t>.</a:t>
            </a:r>
            <a:r>
              <a:rPr lang="ro-RO" sz="2400" b="1" dirty="0" smtClean="0"/>
              <a:t>.. 1</a:t>
            </a:r>
            <a:r>
              <a:rPr lang="vi-VN" sz="2400" b="1" dirty="0" smtClean="0"/>
              <a:t>3</a:t>
            </a:r>
            <a:r>
              <a:rPr lang="vi-VN" sz="2400" b="1" dirty="0"/>
              <a:t>. Împăratul a răspuns aspru poporului. A lăsat sfatul pe care i-l dăduseră bătrânii</a:t>
            </a:r>
            <a:br>
              <a:rPr lang="vi-VN" sz="2400" b="1" dirty="0"/>
            </a:br>
            <a:r>
              <a:rPr lang="vi-VN" sz="2400" b="1" dirty="0"/>
              <a:t>14. şi le-a </a:t>
            </a:r>
            <a:r>
              <a:rPr lang="vi-VN" sz="2400" b="1" dirty="0" smtClean="0"/>
              <a:t>vorbit </a:t>
            </a:r>
            <a:r>
              <a:rPr lang="vi-VN" sz="2400" b="1" dirty="0"/>
              <a:t>după sfatul </a:t>
            </a:r>
            <a:r>
              <a:rPr lang="vi-VN" sz="2400" b="1" dirty="0" smtClean="0"/>
              <a:t>tinerilor</a:t>
            </a:r>
            <a:r>
              <a:rPr lang="ro-RO" sz="2400" b="1" dirty="0" smtClean="0"/>
              <a:t>...</a:t>
            </a:r>
          </a:p>
          <a:p>
            <a:pPr algn="just">
              <a:lnSpc>
                <a:spcPct val="100000"/>
              </a:lnSpc>
            </a:pPr>
            <a:endParaRPr lang="ro-RO" sz="2400" b="1" dirty="0"/>
          </a:p>
          <a:p>
            <a:pPr algn="just">
              <a:lnSpc>
                <a:spcPct val="100000"/>
              </a:lnSpc>
            </a:pPr>
            <a:endParaRPr lang="ro-RO" sz="2400" b="1" dirty="0" smtClean="0"/>
          </a:p>
          <a:p>
            <a:pPr algn="ctr">
              <a:lnSpc>
                <a:spcPct val="100000"/>
              </a:lnSpc>
            </a:pPr>
            <a:r>
              <a:rPr lang="en-US" sz="2400" b="0" strike="noStrike" spc="-1" dirty="0" smtClean="0">
                <a:solidFill>
                  <a:srgbClr val="FFFFFF"/>
                </a:solidFill>
                <a:uFill>
                  <a:solidFill>
                    <a:srgbClr val="FFFFFF"/>
                  </a:solidFill>
                </a:uFill>
              </a:rPr>
              <a:t>–  </a:t>
            </a:r>
            <a:r>
              <a:rPr lang="en-US" sz="2400" b="0" strike="noStrike" spc="-1" dirty="0">
                <a:solidFill>
                  <a:srgbClr val="FFFFFF"/>
                </a:solidFill>
                <a:uFill>
                  <a:solidFill>
                    <a:srgbClr val="FFFFFF"/>
                  </a:solidFill>
                </a:uFill>
              </a:rPr>
              <a:t>1 </a:t>
            </a:r>
            <a:r>
              <a:rPr lang="en-US" sz="2400" b="0" strike="noStrike" spc="-1" dirty="0" err="1" smtClean="0">
                <a:solidFill>
                  <a:srgbClr val="FFFFFF"/>
                </a:solidFill>
                <a:uFill>
                  <a:solidFill>
                    <a:srgbClr val="FFFFFF"/>
                  </a:solidFill>
                </a:uFill>
              </a:rPr>
              <a:t>Regi</a:t>
            </a:r>
            <a:r>
              <a:rPr lang="en-US" sz="2400" b="0" strike="noStrike" spc="-1" dirty="0" smtClean="0">
                <a:solidFill>
                  <a:srgbClr val="FFFFFF"/>
                </a:solidFill>
                <a:uFill>
                  <a:solidFill>
                    <a:srgbClr val="FFFFFF"/>
                  </a:solidFill>
                </a:uFill>
              </a:rPr>
              <a:t> </a:t>
            </a:r>
            <a:r>
              <a:rPr lang="en-US" sz="2400" b="0" strike="noStrike" spc="-1" dirty="0">
                <a:solidFill>
                  <a:srgbClr val="FFFFFF"/>
                </a:solidFill>
                <a:uFill>
                  <a:solidFill>
                    <a:srgbClr val="FFFFFF"/>
                  </a:solidFill>
                </a:uFill>
              </a:rPr>
              <a:t>12:7,8 NKJV</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44562"/>
          </a:xfrm>
        </p:spPr>
        <p:txBody>
          <a:bodyPr/>
          <a:lstStyle/>
          <a:p>
            <a:pPr algn="ctr"/>
            <a:r>
              <a:rPr lang="ro-RO" b="1" dirty="0" smtClean="0">
                <a:latin typeface="Albertus Extra Bold" panose="020E0802040304020204" pitchFamily="34" charset="0"/>
              </a:rPr>
              <a:t>TEMplul lui solomon</a:t>
            </a:r>
            <a:endParaRPr lang="en-US" dirty="0"/>
          </a:p>
        </p:txBody>
      </p:sp>
      <p:pic>
        <p:nvPicPr>
          <p:cNvPr id="10" name="Content Placeholder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1600200"/>
            <a:ext cx="9144000" cy="5257800"/>
          </a:xfrm>
        </p:spPr>
      </p:pic>
    </p:spTree>
    <p:extLst>
      <p:ext uri="{BB962C8B-B14F-4D97-AF65-F5344CB8AC3E}">
        <p14:creationId xmlns:p14="http://schemas.microsoft.com/office/powerpoint/2010/main" val="2000186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228600" y="113400"/>
            <a:ext cx="8763120" cy="764280"/>
          </a:xfrm>
          <a:prstGeom prst="rect">
            <a:avLst/>
          </a:prstGeom>
          <a:noFill/>
          <a:ln>
            <a:noFill/>
          </a:ln>
        </p:spPr>
        <p:txBody>
          <a:bodyPr lIns="90000" tIns="46800" rIns="90000" bIns="46800" anchor="ctr"/>
          <a:lstStyle/>
          <a:p>
            <a:pPr algn="ctr"/>
            <a:r>
              <a:rPr lang="ro-RO" sz="4400" spc="-1" dirty="0" smtClean="0">
                <a:solidFill>
                  <a:srgbClr val="FFFFFF"/>
                </a:solidFill>
                <a:uFill>
                  <a:solidFill>
                    <a:srgbClr val="FFFFFF"/>
                  </a:solidFill>
                </a:uFill>
                <a:latin typeface="Arial Black"/>
                <a:ea typeface="Times New Roman"/>
              </a:rPr>
              <a:t>Greseala lui I</a:t>
            </a:r>
            <a:r>
              <a:rPr lang="en-GB" sz="4400" b="0" strike="noStrike" spc="-1" dirty="0" err="1" smtClean="0">
                <a:solidFill>
                  <a:srgbClr val="FFFFFF"/>
                </a:solidFill>
                <a:uFill>
                  <a:solidFill>
                    <a:srgbClr val="FFFFFF"/>
                  </a:solidFill>
                </a:uFill>
                <a:latin typeface="Arial Black"/>
                <a:ea typeface="Times New Roman"/>
              </a:rPr>
              <a:t>eroboam</a:t>
            </a:r>
            <a:endParaRPr lang="en-US" sz="4400" b="0" strike="noStrike" spc="-1" dirty="0">
              <a:solidFill>
                <a:srgbClr val="FFCC00"/>
              </a:solidFill>
              <a:uFill>
                <a:solidFill>
                  <a:srgbClr val="FFFFFF"/>
                </a:solidFill>
              </a:uFill>
              <a:latin typeface="Arial Black"/>
            </a:endParaRPr>
          </a:p>
        </p:txBody>
      </p:sp>
      <p:sp>
        <p:nvSpPr>
          <p:cNvPr id="190" name="CustomShape 2"/>
          <p:cNvSpPr/>
          <p:nvPr/>
        </p:nvSpPr>
        <p:spPr>
          <a:xfrm>
            <a:off x="152280" y="1077840"/>
            <a:ext cx="8763120" cy="54036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vi-VN" sz="2400" b="1" dirty="0"/>
              <a:t>26. Ieroboam a zis în inima sa: </a:t>
            </a:r>
            <a:r>
              <a:rPr lang="vi-VN" sz="2400" b="1" dirty="0" smtClean="0"/>
              <a:t>Împărăţia </a:t>
            </a:r>
            <a:r>
              <a:rPr lang="vi-VN" sz="2400" b="1" dirty="0"/>
              <a:t>s-ar putea acum să se întoarcă la casa lui David</a:t>
            </a:r>
            <a:r>
              <a:rPr lang="vi-VN" sz="2400" b="1" dirty="0" smtClean="0"/>
              <a:t>.</a:t>
            </a:r>
            <a:r>
              <a:rPr lang="ro-RO" sz="2400" b="1" dirty="0" smtClean="0"/>
              <a:t> </a:t>
            </a:r>
            <a:r>
              <a:rPr lang="vi-VN" sz="2400" b="1" dirty="0" smtClean="0"/>
              <a:t>27</a:t>
            </a:r>
            <a:r>
              <a:rPr lang="vi-VN" sz="2400" b="1" dirty="0"/>
              <a:t>. Dacă poporul acesta se va sui la Ierusalim să aducă jertfe în Casa Domnului, inima poporului acestuia se va întoarce la domnul său, la Roboam, împăratul lui Iuda, şi mă vor omorî şi se vor întoarce la Roboam, împăratul lui </a:t>
            </a:r>
            <a:r>
              <a:rPr lang="vi-VN" sz="2400" b="1" dirty="0" smtClean="0"/>
              <a:t>Iuda.</a:t>
            </a:r>
            <a:r>
              <a:rPr lang="ro-RO" sz="2400" b="1" dirty="0" smtClean="0"/>
              <a:t> </a:t>
            </a:r>
            <a:r>
              <a:rPr lang="vi-VN" sz="2400" b="1" dirty="0" smtClean="0"/>
              <a:t>28</a:t>
            </a:r>
            <a:r>
              <a:rPr lang="vi-VN" sz="2400" b="1" dirty="0"/>
              <a:t>. După ce s-a sfătuit, împăratul a făcut doi viţei de aur şi a zis poporului: </a:t>
            </a:r>
            <a:r>
              <a:rPr lang="vi-VN" sz="2400" b="1" dirty="0" smtClean="0"/>
              <a:t>Destul </a:t>
            </a:r>
            <a:r>
              <a:rPr lang="vi-VN" sz="2400" b="1" dirty="0"/>
              <a:t>v-aţi suit la Ierusalim; Israele! Iată Dumnezeul tău care te-a scos din ţara Egiptului</a:t>
            </a:r>
            <a:r>
              <a:rPr lang="vi-VN" sz="2400" b="1" dirty="0" smtClean="0"/>
              <a:t>.</a:t>
            </a:r>
            <a:r>
              <a:rPr lang="ro-RO" sz="2400" b="1" dirty="0" smtClean="0"/>
              <a:t> </a:t>
            </a:r>
            <a:r>
              <a:rPr lang="vi-VN" sz="2400" b="1" dirty="0" smtClean="0"/>
              <a:t>29</a:t>
            </a:r>
            <a:r>
              <a:rPr lang="vi-VN" sz="2400" b="1" dirty="0"/>
              <a:t>. A aşezat unul din aceşti viţei la Betel, iar pe celălalt l-a pus în Dan</a:t>
            </a:r>
            <a:r>
              <a:rPr lang="vi-VN" sz="2400" b="1" dirty="0" smtClean="0"/>
              <a:t>.</a:t>
            </a:r>
            <a:endParaRPr lang="ro-RO" sz="2400" b="1" dirty="0" smtClean="0"/>
          </a:p>
          <a:p>
            <a:pPr algn="just">
              <a:lnSpc>
                <a:spcPct val="100000"/>
              </a:lnSpc>
            </a:pPr>
            <a:r>
              <a:rPr lang="ro-RO" sz="2400" b="1" dirty="0"/>
              <a:t> </a:t>
            </a:r>
            <a:r>
              <a:rPr lang="ro-RO" sz="2400" b="1" dirty="0" smtClean="0"/>
              <a:t>   </a:t>
            </a:r>
            <a:endParaRPr lang="ro-RO" sz="2400" b="1" dirty="0" smtClean="0"/>
          </a:p>
          <a:p>
            <a:pPr algn="just">
              <a:lnSpc>
                <a:spcPct val="100000"/>
              </a:lnSpc>
            </a:pPr>
            <a:r>
              <a:rPr lang="ro-RO" sz="2400" b="1" dirty="0"/>
              <a:t> </a:t>
            </a:r>
            <a:r>
              <a:rPr lang="ro-RO" sz="2400" b="1" dirty="0" smtClean="0"/>
              <a:t>   </a:t>
            </a:r>
            <a:r>
              <a:rPr lang="ro-RO" sz="2400" b="1" dirty="0" smtClean="0"/>
              <a:t>                                       </a:t>
            </a:r>
            <a:r>
              <a:rPr lang="ro-RO" sz="2400" dirty="0" smtClean="0"/>
              <a:t> </a:t>
            </a:r>
            <a:r>
              <a:rPr lang="en-US" sz="2400" b="0" strike="noStrike" spc="-1" dirty="0" smtClean="0">
                <a:solidFill>
                  <a:srgbClr val="FFFFFF"/>
                </a:solidFill>
                <a:uFill>
                  <a:solidFill>
                    <a:srgbClr val="FFFFFF"/>
                  </a:solidFill>
                </a:uFill>
              </a:rPr>
              <a:t>–  </a:t>
            </a:r>
            <a:r>
              <a:rPr lang="en-US" sz="2400" b="0" strike="noStrike" spc="-1" dirty="0">
                <a:solidFill>
                  <a:srgbClr val="FFFFFF"/>
                </a:solidFill>
                <a:uFill>
                  <a:solidFill>
                    <a:srgbClr val="FFFFFF"/>
                  </a:solidFill>
                </a:uFill>
              </a:rPr>
              <a:t>1 </a:t>
            </a:r>
            <a:r>
              <a:rPr lang="en-US" sz="2400" b="0" strike="noStrike" spc="-1" dirty="0" err="1" smtClean="0">
                <a:solidFill>
                  <a:srgbClr val="FFFFFF"/>
                </a:solidFill>
                <a:uFill>
                  <a:solidFill>
                    <a:srgbClr val="FFFFFF"/>
                  </a:solidFill>
                </a:uFill>
              </a:rPr>
              <a:t>Regi</a:t>
            </a:r>
            <a:r>
              <a:rPr lang="en-US" sz="2400" b="0" strike="noStrike" spc="-1" dirty="0" smtClean="0">
                <a:solidFill>
                  <a:srgbClr val="FFFFFF"/>
                </a:solidFill>
                <a:uFill>
                  <a:solidFill>
                    <a:srgbClr val="FFFFFF"/>
                  </a:solidFill>
                </a:uFill>
              </a:rPr>
              <a:t> </a:t>
            </a:r>
            <a:r>
              <a:rPr lang="en-US" sz="2400" b="0" strike="noStrike" spc="-1" dirty="0">
                <a:solidFill>
                  <a:srgbClr val="FFFFFF"/>
                </a:solidFill>
                <a:uFill>
                  <a:solidFill>
                    <a:srgbClr val="FFFFFF"/>
                  </a:solidFill>
                </a:uFill>
              </a:rPr>
              <a:t>12:26-28 NKJV</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1" name="Levant_830" descr="Image:Levant 830.png"/>
          <p:cNvPicPr/>
          <p:nvPr/>
        </p:nvPicPr>
        <p:blipFill>
          <a:blip r:embed="rId3"/>
          <a:stretch/>
        </p:blipFill>
        <p:spPr>
          <a:xfrm>
            <a:off x="0" y="3240"/>
            <a:ext cx="7407360" cy="8074080"/>
          </a:xfrm>
          <a:prstGeom prst="rect">
            <a:avLst/>
          </a:prstGeom>
          <a:ln>
            <a:noFill/>
          </a:ln>
        </p:spPr>
      </p:pic>
      <p:sp>
        <p:nvSpPr>
          <p:cNvPr id="192" name="TextShape 1"/>
          <p:cNvSpPr txBox="1"/>
          <p:nvPr/>
        </p:nvSpPr>
        <p:spPr>
          <a:xfrm>
            <a:off x="5562360" y="2088720"/>
            <a:ext cx="3352680" cy="2775240"/>
          </a:xfrm>
          <a:prstGeom prst="rect">
            <a:avLst/>
          </a:prstGeom>
          <a:solidFill>
            <a:srgbClr val="FFFFFF"/>
          </a:solidFill>
          <a:ln>
            <a:noFill/>
          </a:ln>
        </p:spPr>
        <p:txBody>
          <a:bodyPr lIns="90000" tIns="46800" rIns="90000" bIns="46800" anchor="ctr"/>
          <a:lstStyle/>
          <a:p>
            <a:pPr algn="ctr"/>
            <a:r>
              <a:rPr lang="en-GB" sz="4400" b="0" strike="noStrike" spc="-1">
                <a:solidFill>
                  <a:srgbClr val="000066"/>
                </a:solidFill>
                <a:uFill>
                  <a:solidFill>
                    <a:srgbClr val="FFFFFF"/>
                  </a:solidFill>
                </a:uFill>
                <a:latin typeface="Arial Black"/>
                <a:ea typeface="Times New Roman"/>
              </a:rPr>
              <a:t>Divided Kingdom and its neighbors</a:t>
            </a:r>
            <a:endParaRPr lang="en-US" sz="4400" b="0" strike="noStrike" spc="-1">
              <a:solidFill>
                <a:srgbClr val="FFCC00"/>
              </a:solidFill>
              <a:uFill>
                <a:solidFill>
                  <a:srgbClr val="FFFFFF"/>
                </a:solidFill>
              </a:uFill>
              <a:latin typeface="Arial Black"/>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228600" y="150840"/>
            <a:ext cx="8763120" cy="764280"/>
          </a:xfrm>
          <a:prstGeom prst="rect">
            <a:avLst/>
          </a:prstGeom>
          <a:noFill/>
          <a:ln>
            <a:noFill/>
          </a:ln>
        </p:spPr>
        <p:txBody>
          <a:bodyPr lIns="90000" tIns="46800" rIns="90000" bIns="46800" anchor="ctr"/>
          <a:lstStyle/>
          <a:p>
            <a:pPr algn="ctr"/>
            <a:r>
              <a:rPr lang="en-GB" sz="4400" b="0" strike="noStrike" spc="-1" dirty="0" err="1" smtClean="0">
                <a:solidFill>
                  <a:srgbClr val="FFFFFF"/>
                </a:solidFill>
                <a:uFill>
                  <a:solidFill>
                    <a:srgbClr val="FFFFFF"/>
                  </a:solidFill>
                </a:uFill>
                <a:latin typeface="Arial Black"/>
                <a:ea typeface="Times New Roman"/>
              </a:rPr>
              <a:t>Dinastiile</a:t>
            </a:r>
            <a:r>
              <a:rPr lang="en-GB" sz="4400" b="0" strike="noStrike" spc="-1" dirty="0" smtClean="0">
                <a:solidFill>
                  <a:srgbClr val="FFFFFF"/>
                </a:solidFill>
                <a:uFill>
                  <a:solidFill>
                    <a:srgbClr val="FFFFFF"/>
                  </a:solidFill>
                </a:uFill>
                <a:latin typeface="Arial Black"/>
                <a:ea typeface="Times New Roman"/>
              </a:rPr>
              <a:t> regale</a:t>
            </a:r>
            <a:endParaRPr lang="en-US" sz="4400" b="0" strike="noStrike" spc="-1" dirty="0">
              <a:solidFill>
                <a:srgbClr val="FFCC00"/>
              </a:solidFill>
              <a:uFill>
                <a:solidFill>
                  <a:srgbClr val="FFFFFF"/>
                </a:solidFill>
              </a:uFill>
              <a:latin typeface="Arial Black"/>
            </a:endParaRPr>
          </a:p>
        </p:txBody>
      </p:sp>
      <p:graphicFrame>
        <p:nvGraphicFramePr>
          <p:cNvPr id="201" name="Table 3"/>
          <p:cNvGraphicFramePr/>
          <p:nvPr>
            <p:extLst>
              <p:ext uri="{D42A27DB-BD31-4B8C-83A1-F6EECF244321}">
                <p14:modId xmlns:p14="http://schemas.microsoft.com/office/powerpoint/2010/main" val="3818280861"/>
              </p:ext>
            </p:extLst>
          </p:nvPr>
        </p:nvGraphicFramePr>
        <p:xfrm>
          <a:off x="609480" y="1752600"/>
          <a:ext cx="7772400" cy="3111840"/>
        </p:xfrm>
        <a:graphic>
          <a:graphicData uri="http://schemas.openxmlformats.org/drawingml/2006/table">
            <a:tbl>
              <a:tblPr/>
              <a:tblGrid>
                <a:gridCol w="4724640"/>
                <a:gridCol w="1447560"/>
                <a:gridCol w="1600200"/>
              </a:tblGrid>
              <a:tr h="502364">
                <a:tc>
                  <a:txBody>
                    <a:bodyPr/>
                    <a:lstStyle/>
                    <a:p>
                      <a:pPr>
                        <a:lnSpc>
                          <a:spcPct val="100000"/>
                        </a:lnSpc>
                      </a:pPr>
                      <a:r>
                        <a:rPr lang="ro-RO" sz="2800" b="1" u="sng" strike="noStrike" spc="-1" dirty="0" smtClean="0">
                          <a:solidFill>
                            <a:srgbClr val="FFFFFF"/>
                          </a:solidFill>
                          <a:uFill>
                            <a:solidFill>
                              <a:srgbClr val="FFFFFF"/>
                            </a:solidFill>
                          </a:uFill>
                          <a:latin typeface="Arial"/>
                        </a:rPr>
                        <a:t>Regatele</a:t>
                      </a:r>
                      <a:r>
                        <a:rPr lang="ro-RO" sz="2800" b="1" u="sng" strike="noStrike" spc="-1" baseline="0" dirty="0" smtClean="0">
                          <a:solidFill>
                            <a:srgbClr val="FFFFFF"/>
                          </a:solidFill>
                          <a:uFill>
                            <a:solidFill>
                              <a:srgbClr val="FFFFFF"/>
                            </a:solidFill>
                          </a:uFill>
                          <a:latin typeface="Arial"/>
                        </a:rPr>
                        <a:t> separate</a:t>
                      </a:r>
                      <a:endParaRPr lang="en-US" sz="2400" b="0" strike="noStrike" spc="-1" dirty="0">
                        <a:solidFill>
                          <a:srgbClr val="FFFFFF"/>
                        </a:solidFill>
                        <a:uFill>
                          <a:solidFill>
                            <a:srgbClr val="FFFFFF"/>
                          </a:solidFill>
                        </a:uFill>
                        <a:latin typeface="Times New Roman"/>
                      </a:endParaRPr>
                    </a:p>
                  </a:txBody>
                  <a:tcPr marL="90000" marR="90000">
                    <a:noFill/>
                  </a:tcPr>
                </a:tc>
                <a:tc>
                  <a:txBody>
                    <a:bodyPr/>
                    <a:lstStyle/>
                    <a:p>
                      <a:pPr algn="r">
                        <a:lnSpc>
                          <a:spcPct val="100000"/>
                        </a:lnSpc>
                      </a:pPr>
                      <a:r>
                        <a:rPr lang="en-US" sz="2800" b="1" u="sng" strike="noStrike" spc="-1">
                          <a:solidFill>
                            <a:srgbClr val="FFFFFF"/>
                          </a:solidFill>
                          <a:uFill>
                            <a:solidFill>
                              <a:srgbClr val="FFFFFF"/>
                            </a:solidFill>
                          </a:uFill>
                          <a:latin typeface="Arial"/>
                        </a:rPr>
                        <a:t>Israel</a:t>
                      </a:r>
                      <a:endParaRPr lang="en-US" sz="2400" b="0" strike="noStrike" spc="-1">
                        <a:solidFill>
                          <a:srgbClr val="FFFFFF"/>
                        </a:solidFill>
                        <a:uFill>
                          <a:solidFill>
                            <a:srgbClr val="FFFFFF"/>
                          </a:solidFill>
                        </a:uFill>
                        <a:latin typeface="Times New Roman"/>
                      </a:endParaRPr>
                    </a:p>
                  </a:txBody>
                  <a:tcPr marL="90000" marR="90000">
                    <a:noFill/>
                  </a:tcPr>
                </a:tc>
                <a:tc>
                  <a:txBody>
                    <a:bodyPr/>
                    <a:lstStyle/>
                    <a:p>
                      <a:pPr algn="r">
                        <a:lnSpc>
                          <a:spcPct val="100000"/>
                        </a:lnSpc>
                      </a:pPr>
                      <a:r>
                        <a:rPr lang="ro-RO" sz="2800" b="1" u="sng" strike="noStrike" spc="-1" dirty="0" smtClean="0">
                          <a:solidFill>
                            <a:srgbClr val="FFFFFF"/>
                          </a:solidFill>
                          <a:uFill>
                            <a:solidFill>
                              <a:srgbClr val="FFFFFF"/>
                            </a:solidFill>
                          </a:uFill>
                          <a:latin typeface="Arial"/>
                        </a:rPr>
                        <a:t>Iuda</a:t>
                      </a:r>
                      <a:endParaRPr lang="en-US" sz="2400" b="0" strike="noStrike" spc="-1" dirty="0">
                        <a:solidFill>
                          <a:srgbClr val="FFFFFF"/>
                        </a:solidFill>
                        <a:uFill>
                          <a:solidFill>
                            <a:srgbClr val="FFFFFF"/>
                          </a:solidFill>
                        </a:uFill>
                        <a:latin typeface="Times New Roman"/>
                      </a:endParaRPr>
                    </a:p>
                  </a:txBody>
                  <a:tcPr marL="90000" marR="90000">
                    <a:noFill/>
                  </a:tcPr>
                </a:tc>
              </a:tr>
              <a:tr h="502036">
                <a:tc>
                  <a:txBody>
                    <a:bodyPr/>
                    <a:lstStyle/>
                    <a:p>
                      <a:pPr>
                        <a:lnSpc>
                          <a:spcPct val="100000"/>
                        </a:lnSpc>
                      </a:pPr>
                      <a:r>
                        <a:rPr lang="ro-RO" sz="2800" b="0" strike="noStrike" spc="-1" dirty="0" smtClean="0">
                          <a:solidFill>
                            <a:srgbClr val="FFFFFF"/>
                          </a:solidFill>
                          <a:uFill>
                            <a:solidFill>
                              <a:srgbClr val="FFFFFF"/>
                            </a:solidFill>
                          </a:uFill>
                          <a:latin typeface="Arial"/>
                        </a:rPr>
                        <a:t>Dinastii</a:t>
                      </a:r>
                      <a:endParaRPr lang="en-US" sz="2400" b="0" strike="noStrike" spc="-1" dirty="0">
                        <a:solidFill>
                          <a:srgbClr val="FFFFFF"/>
                        </a:solidFill>
                        <a:uFill>
                          <a:solidFill>
                            <a:srgbClr val="FFFFFF"/>
                          </a:solidFill>
                        </a:uFill>
                        <a:latin typeface="Times New Roman"/>
                      </a:endParaRPr>
                    </a:p>
                  </a:txBody>
                  <a:tcPr marL="90000" marR="90000">
                    <a:noFill/>
                  </a:tcPr>
                </a:tc>
                <a:tc>
                  <a:txBody>
                    <a:bodyPr/>
                    <a:lstStyle/>
                    <a:p>
                      <a:pPr algn="r">
                        <a:lnSpc>
                          <a:spcPct val="100000"/>
                        </a:lnSpc>
                      </a:pPr>
                      <a:r>
                        <a:rPr lang="en-US" sz="2800" b="0" strike="noStrike" spc="-1">
                          <a:solidFill>
                            <a:srgbClr val="FFFFFF"/>
                          </a:solidFill>
                          <a:uFill>
                            <a:solidFill>
                              <a:srgbClr val="FFFFFF"/>
                            </a:solidFill>
                          </a:uFill>
                          <a:latin typeface="Arial"/>
                        </a:rPr>
                        <a:t>9</a:t>
                      </a:r>
                      <a:endParaRPr lang="en-US" sz="2400" b="0" strike="noStrike" spc="-1">
                        <a:solidFill>
                          <a:srgbClr val="FFFFFF"/>
                        </a:solidFill>
                        <a:uFill>
                          <a:solidFill>
                            <a:srgbClr val="FFFFFF"/>
                          </a:solidFill>
                        </a:uFill>
                        <a:latin typeface="Times New Roman"/>
                      </a:endParaRPr>
                    </a:p>
                  </a:txBody>
                  <a:tcPr marL="90000" marR="90000">
                    <a:noFill/>
                  </a:tcPr>
                </a:tc>
                <a:tc>
                  <a:txBody>
                    <a:bodyPr/>
                    <a:lstStyle/>
                    <a:p>
                      <a:pPr algn="r">
                        <a:lnSpc>
                          <a:spcPct val="100000"/>
                        </a:lnSpc>
                      </a:pPr>
                      <a:r>
                        <a:rPr lang="en-US" sz="2800" b="0" strike="noStrike" spc="-1">
                          <a:solidFill>
                            <a:srgbClr val="FFFFFF"/>
                          </a:solidFill>
                          <a:uFill>
                            <a:solidFill>
                              <a:srgbClr val="FFFFFF"/>
                            </a:solidFill>
                          </a:uFill>
                          <a:latin typeface="Arial"/>
                        </a:rPr>
                        <a:t>1</a:t>
                      </a:r>
                      <a:endParaRPr lang="en-US" sz="2400" b="0" strike="noStrike" spc="-1">
                        <a:solidFill>
                          <a:srgbClr val="FFFFFF"/>
                        </a:solidFill>
                        <a:uFill>
                          <a:solidFill>
                            <a:srgbClr val="FFFFFF"/>
                          </a:solidFill>
                        </a:uFill>
                        <a:latin typeface="Times New Roman"/>
                      </a:endParaRPr>
                    </a:p>
                  </a:txBody>
                  <a:tcPr marL="90000" marR="90000">
                    <a:noFill/>
                  </a:tcPr>
                </a:tc>
              </a:tr>
              <a:tr h="502364">
                <a:tc>
                  <a:txBody>
                    <a:bodyPr/>
                    <a:lstStyle/>
                    <a:p>
                      <a:pPr>
                        <a:lnSpc>
                          <a:spcPct val="100000"/>
                        </a:lnSpc>
                      </a:pPr>
                      <a:r>
                        <a:rPr lang="en-US" sz="2800" b="0" strike="noStrike" spc="-1" dirty="0">
                          <a:solidFill>
                            <a:srgbClr val="FFFFFF"/>
                          </a:solidFill>
                          <a:uFill>
                            <a:solidFill>
                              <a:srgbClr val="FFFFFF"/>
                            </a:solidFill>
                          </a:uFill>
                          <a:latin typeface="Arial"/>
                        </a:rPr>
                        <a:t>No. </a:t>
                      </a:r>
                      <a:r>
                        <a:rPr lang="ro-RO" sz="2800" b="0" strike="noStrike" spc="-1" dirty="0" smtClean="0">
                          <a:solidFill>
                            <a:srgbClr val="FFFFFF"/>
                          </a:solidFill>
                          <a:uFill>
                            <a:solidFill>
                              <a:srgbClr val="FFFFFF"/>
                            </a:solidFill>
                          </a:uFill>
                          <a:latin typeface="Arial"/>
                        </a:rPr>
                        <a:t>Regi înainte de cădere</a:t>
                      </a:r>
                      <a:endParaRPr lang="en-US" sz="2400" b="0" strike="noStrike" spc="-1" dirty="0">
                        <a:solidFill>
                          <a:srgbClr val="FFFFFF"/>
                        </a:solidFill>
                        <a:uFill>
                          <a:solidFill>
                            <a:srgbClr val="FFFFFF"/>
                          </a:solidFill>
                        </a:uFill>
                        <a:latin typeface="Times New Roman"/>
                      </a:endParaRPr>
                    </a:p>
                  </a:txBody>
                  <a:tcPr marL="90000" marR="90000">
                    <a:noFill/>
                  </a:tcPr>
                </a:tc>
                <a:tc>
                  <a:txBody>
                    <a:bodyPr/>
                    <a:lstStyle/>
                    <a:p>
                      <a:pPr algn="r">
                        <a:lnSpc>
                          <a:spcPct val="100000"/>
                        </a:lnSpc>
                      </a:pPr>
                      <a:r>
                        <a:rPr lang="en-US" sz="2800" b="0" strike="noStrike" spc="-1">
                          <a:solidFill>
                            <a:srgbClr val="FFFFFF"/>
                          </a:solidFill>
                          <a:uFill>
                            <a:solidFill>
                              <a:srgbClr val="FFFFFF"/>
                            </a:solidFill>
                          </a:uFill>
                          <a:latin typeface="Arial"/>
                        </a:rPr>
                        <a:t>19</a:t>
                      </a:r>
                      <a:endParaRPr lang="en-US" sz="2400" b="0" strike="noStrike" spc="-1">
                        <a:solidFill>
                          <a:srgbClr val="FFFFFF"/>
                        </a:solidFill>
                        <a:uFill>
                          <a:solidFill>
                            <a:srgbClr val="FFFFFF"/>
                          </a:solidFill>
                        </a:uFill>
                        <a:latin typeface="Times New Roman"/>
                      </a:endParaRPr>
                    </a:p>
                  </a:txBody>
                  <a:tcPr marL="90000" marR="90000">
                    <a:noFill/>
                  </a:tcPr>
                </a:tc>
                <a:tc>
                  <a:txBody>
                    <a:bodyPr/>
                    <a:lstStyle/>
                    <a:p>
                      <a:pPr algn="r">
                        <a:lnSpc>
                          <a:spcPct val="100000"/>
                        </a:lnSpc>
                      </a:pPr>
                      <a:r>
                        <a:rPr lang="en-US" sz="2800" b="0" strike="noStrike" spc="-1">
                          <a:solidFill>
                            <a:srgbClr val="FFFFFF"/>
                          </a:solidFill>
                          <a:uFill>
                            <a:solidFill>
                              <a:srgbClr val="FFFFFF"/>
                            </a:solidFill>
                          </a:uFill>
                          <a:latin typeface="Arial"/>
                        </a:rPr>
                        <a:t>19</a:t>
                      </a:r>
                      <a:endParaRPr lang="en-US" sz="2400" b="0" strike="noStrike" spc="-1">
                        <a:solidFill>
                          <a:srgbClr val="FFFFFF"/>
                        </a:solidFill>
                        <a:uFill>
                          <a:solidFill>
                            <a:srgbClr val="FFFFFF"/>
                          </a:solidFill>
                        </a:uFill>
                        <a:latin typeface="Times New Roman"/>
                      </a:endParaRPr>
                    </a:p>
                  </a:txBody>
                  <a:tcPr marL="90000" marR="90000">
                    <a:noFill/>
                  </a:tcPr>
                </a:tc>
              </a:tr>
              <a:tr h="502036">
                <a:tc>
                  <a:txBody>
                    <a:bodyPr/>
                    <a:lstStyle/>
                    <a:p>
                      <a:pPr>
                        <a:lnSpc>
                          <a:spcPct val="100000"/>
                        </a:lnSpc>
                      </a:pPr>
                      <a:r>
                        <a:rPr lang="en-US" sz="2800" b="0" strike="noStrike" spc="-1" dirty="0">
                          <a:solidFill>
                            <a:srgbClr val="FFFFFF"/>
                          </a:solidFill>
                          <a:uFill>
                            <a:solidFill>
                              <a:srgbClr val="FFFFFF"/>
                            </a:solidFill>
                          </a:uFill>
                          <a:latin typeface="Arial"/>
                        </a:rPr>
                        <a:t>No. </a:t>
                      </a:r>
                      <a:r>
                        <a:rPr lang="ro-RO" sz="2800" b="0" strike="noStrike" spc="-1" dirty="0" smtClean="0">
                          <a:solidFill>
                            <a:srgbClr val="FFFFFF"/>
                          </a:solidFill>
                          <a:uFill>
                            <a:solidFill>
                              <a:srgbClr val="FFFFFF"/>
                            </a:solidFill>
                          </a:uFill>
                          <a:latin typeface="Arial"/>
                        </a:rPr>
                        <a:t>Ani înainte de exil</a:t>
                      </a:r>
                      <a:endParaRPr lang="en-US" sz="2400" b="0" strike="noStrike" spc="-1" dirty="0">
                        <a:solidFill>
                          <a:srgbClr val="FFFFFF"/>
                        </a:solidFill>
                        <a:uFill>
                          <a:solidFill>
                            <a:srgbClr val="FFFFFF"/>
                          </a:solidFill>
                        </a:uFill>
                        <a:latin typeface="Times New Roman"/>
                      </a:endParaRPr>
                    </a:p>
                  </a:txBody>
                  <a:tcPr marL="90000" marR="90000">
                    <a:noFill/>
                  </a:tcPr>
                </a:tc>
                <a:tc>
                  <a:txBody>
                    <a:bodyPr/>
                    <a:lstStyle/>
                    <a:p>
                      <a:pPr algn="r">
                        <a:lnSpc>
                          <a:spcPct val="100000"/>
                        </a:lnSpc>
                      </a:pPr>
                      <a:r>
                        <a:rPr lang="en-US" sz="2800" b="0" strike="noStrike" spc="-1">
                          <a:solidFill>
                            <a:srgbClr val="FFFFFF"/>
                          </a:solidFill>
                          <a:uFill>
                            <a:solidFill>
                              <a:srgbClr val="FFFFFF"/>
                            </a:solidFill>
                          </a:uFill>
                          <a:latin typeface="Arial"/>
                        </a:rPr>
                        <a:t>224</a:t>
                      </a:r>
                      <a:endParaRPr lang="en-US" sz="2400" b="0" strike="noStrike" spc="-1">
                        <a:solidFill>
                          <a:srgbClr val="FFFFFF"/>
                        </a:solidFill>
                        <a:uFill>
                          <a:solidFill>
                            <a:srgbClr val="FFFFFF"/>
                          </a:solidFill>
                        </a:uFill>
                        <a:latin typeface="Times New Roman"/>
                      </a:endParaRPr>
                    </a:p>
                  </a:txBody>
                  <a:tcPr marL="90000" marR="90000">
                    <a:noFill/>
                  </a:tcPr>
                </a:tc>
                <a:tc>
                  <a:txBody>
                    <a:bodyPr/>
                    <a:lstStyle/>
                    <a:p>
                      <a:pPr algn="r">
                        <a:lnSpc>
                          <a:spcPct val="100000"/>
                        </a:lnSpc>
                      </a:pPr>
                      <a:r>
                        <a:rPr lang="en-US" sz="2800" b="0" strike="noStrike" spc="-1">
                          <a:solidFill>
                            <a:srgbClr val="FFFFFF"/>
                          </a:solidFill>
                          <a:uFill>
                            <a:solidFill>
                              <a:srgbClr val="FFFFFF"/>
                            </a:solidFill>
                          </a:uFill>
                          <a:latin typeface="Arial"/>
                        </a:rPr>
                        <a:t>359</a:t>
                      </a:r>
                      <a:endParaRPr lang="en-US" sz="2400" b="0" strike="noStrike" spc="-1">
                        <a:solidFill>
                          <a:srgbClr val="FFFFFF"/>
                        </a:solidFill>
                        <a:uFill>
                          <a:solidFill>
                            <a:srgbClr val="FFFFFF"/>
                          </a:solidFill>
                        </a:uFill>
                        <a:latin typeface="Times New Roman"/>
                      </a:endParaRPr>
                    </a:p>
                  </a:txBody>
                  <a:tcPr marL="90000" marR="90000">
                    <a:noFill/>
                  </a:tcPr>
                </a:tc>
              </a:tr>
              <a:tr h="1039200">
                <a:tc>
                  <a:txBody>
                    <a:bodyPr/>
                    <a:lstStyle/>
                    <a:p>
                      <a:pPr>
                        <a:lnSpc>
                          <a:spcPct val="100000"/>
                        </a:lnSpc>
                      </a:pPr>
                      <a:r>
                        <a:rPr lang="ro-RO" sz="2800" b="0" strike="noStrike" spc="-1" baseline="0" dirty="0" smtClean="0">
                          <a:solidFill>
                            <a:srgbClr val="FFFFFF"/>
                          </a:solidFill>
                          <a:uFill>
                            <a:solidFill>
                              <a:srgbClr val="FFFFFF"/>
                            </a:solidFill>
                          </a:uFill>
                          <a:latin typeface="Arial"/>
                        </a:rPr>
                        <a:t>Imperiul cuceritor</a:t>
                      </a:r>
                      <a:endParaRPr lang="en-US" sz="2400" b="0" strike="noStrike" spc="-1" dirty="0">
                        <a:solidFill>
                          <a:srgbClr val="FFFFFF"/>
                        </a:solidFill>
                        <a:uFill>
                          <a:solidFill>
                            <a:srgbClr val="FFFFFF"/>
                          </a:solidFill>
                        </a:uFill>
                        <a:latin typeface="Times New Roman"/>
                      </a:endParaRPr>
                    </a:p>
                  </a:txBody>
                  <a:tcPr marL="90000" marR="90000">
                    <a:noFill/>
                  </a:tcPr>
                </a:tc>
                <a:tc>
                  <a:txBody>
                    <a:bodyPr/>
                    <a:lstStyle/>
                    <a:p>
                      <a:pPr algn="r">
                        <a:lnSpc>
                          <a:spcPct val="100000"/>
                        </a:lnSpc>
                      </a:pPr>
                      <a:r>
                        <a:rPr lang="en-US" sz="2800" b="0" strike="noStrike" spc="-1" dirty="0" smtClean="0">
                          <a:solidFill>
                            <a:srgbClr val="FFFFFF"/>
                          </a:solidFill>
                          <a:uFill>
                            <a:solidFill>
                              <a:srgbClr val="FFFFFF"/>
                            </a:solidFill>
                          </a:uFill>
                          <a:latin typeface="Arial"/>
                        </a:rPr>
                        <a:t>As</a:t>
                      </a:r>
                      <a:r>
                        <a:rPr lang="ro-RO" sz="2800" b="0" strike="noStrike" spc="-1" dirty="0" smtClean="0">
                          <a:solidFill>
                            <a:srgbClr val="FFFFFF"/>
                          </a:solidFill>
                          <a:uFill>
                            <a:solidFill>
                              <a:srgbClr val="FFFFFF"/>
                            </a:solidFill>
                          </a:uFill>
                          <a:latin typeface="Arial"/>
                        </a:rPr>
                        <a:t>iria</a:t>
                      </a:r>
                      <a:endParaRPr lang="en-US" sz="2400" b="0" strike="noStrike" spc="-1" dirty="0">
                        <a:solidFill>
                          <a:srgbClr val="FFFFFF"/>
                        </a:solidFill>
                        <a:uFill>
                          <a:solidFill>
                            <a:srgbClr val="FFFFFF"/>
                          </a:solidFill>
                        </a:uFill>
                        <a:latin typeface="Times New Roman"/>
                      </a:endParaRPr>
                    </a:p>
                  </a:txBody>
                  <a:tcPr marL="90000" marR="90000">
                    <a:noFill/>
                  </a:tcPr>
                </a:tc>
                <a:tc>
                  <a:txBody>
                    <a:bodyPr/>
                    <a:lstStyle/>
                    <a:p>
                      <a:pPr algn="r">
                        <a:lnSpc>
                          <a:spcPct val="100000"/>
                        </a:lnSpc>
                      </a:pPr>
                      <a:r>
                        <a:rPr lang="en-US" sz="2800" b="0" strike="noStrike" spc="-1" dirty="0" smtClean="0">
                          <a:solidFill>
                            <a:srgbClr val="FFFFFF"/>
                          </a:solidFill>
                          <a:uFill>
                            <a:solidFill>
                              <a:srgbClr val="FFFFFF"/>
                            </a:solidFill>
                          </a:uFill>
                          <a:latin typeface="Arial"/>
                        </a:rPr>
                        <a:t>Bab</a:t>
                      </a:r>
                      <a:r>
                        <a:rPr lang="ro-RO" sz="2800" b="0" strike="noStrike" spc="-1" dirty="0" smtClean="0">
                          <a:solidFill>
                            <a:srgbClr val="FFFFFF"/>
                          </a:solidFill>
                          <a:uFill>
                            <a:solidFill>
                              <a:srgbClr val="FFFFFF"/>
                            </a:solidFill>
                          </a:uFill>
                          <a:latin typeface="Arial"/>
                        </a:rPr>
                        <a:t>il</a:t>
                      </a:r>
                      <a:r>
                        <a:rPr lang="en-US" sz="2800" b="0" strike="noStrike" spc="-1" dirty="0" smtClean="0">
                          <a:solidFill>
                            <a:srgbClr val="FFFFFF"/>
                          </a:solidFill>
                          <a:uFill>
                            <a:solidFill>
                              <a:srgbClr val="FFFFFF"/>
                            </a:solidFill>
                          </a:uFill>
                          <a:latin typeface="Arial"/>
                        </a:rPr>
                        <a:t>on</a:t>
                      </a:r>
                      <a:endParaRPr lang="en-US" sz="2400" b="0" strike="noStrike" spc="-1" dirty="0">
                        <a:solidFill>
                          <a:srgbClr val="FFFFFF"/>
                        </a:solidFill>
                        <a:uFill>
                          <a:solidFill>
                            <a:srgbClr val="FFFFFF"/>
                          </a:solidFill>
                        </a:uFill>
                        <a:latin typeface="Times New Roman"/>
                      </a:endParaRPr>
                    </a:p>
                  </a:txBody>
                  <a:tcPr marL="90000" marR="90000">
                    <a:noFill/>
                  </a:tcPr>
                </a:tc>
              </a:tr>
            </a:tbl>
          </a:graphicData>
        </a:graphic>
      </p:graphicFrame>
      <p:sp>
        <p:nvSpPr>
          <p:cNvPr id="202" name="CustomShape 4"/>
          <p:cNvSpPr/>
          <p:nvPr/>
        </p:nvSpPr>
        <p:spPr>
          <a:xfrm>
            <a:off x="612063" y="5485140"/>
            <a:ext cx="822960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US" sz="2400" b="0" strike="noStrike" spc="-1" dirty="0" smtClean="0">
                <a:solidFill>
                  <a:srgbClr val="FFFFFF"/>
                </a:solidFill>
                <a:uFill>
                  <a:solidFill>
                    <a:srgbClr val="FFFFFF"/>
                  </a:solidFill>
                </a:uFill>
                <a:latin typeface="Arial"/>
              </a:rPr>
              <a:t>Not</a:t>
            </a:r>
            <a:r>
              <a:rPr lang="ro-RO" sz="2400" b="0" strike="noStrike" spc="-1" dirty="0" smtClean="0">
                <a:solidFill>
                  <a:srgbClr val="FFFFFF"/>
                </a:solidFill>
                <a:uFill>
                  <a:solidFill>
                    <a:srgbClr val="FFFFFF"/>
                  </a:solidFill>
                </a:uFill>
                <a:latin typeface="Arial"/>
              </a:rPr>
              <a:t>a</a:t>
            </a:r>
            <a:r>
              <a:rPr lang="en-US" sz="2400" b="0" strike="noStrike" spc="-1" dirty="0" smtClean="0">
                <a:solidFill>
                  <a:srgbClr val="FFFFFF"/>
                </a:solidFill>
                <a:uFill>
                  <a:solidFill>
                    <a:srgbClr val="FFFFFF"/>
                  </a:solidFill>
                </a:uFill>
                <a:latin typeface="Arial"/>
              </a:rPr>
              <a:t>: </a:t>
            </a:r>
            <a:r>
              <a:rPr lang="ro-RO" sz="2400" spc="-1" dirty="0" smtClean="0">
                <a:solidFill>
                  <a:srgbClr val="FFFFFF"/>
                </a:solidFill>
                <a:uFill>
                  <a:solidFill>
                    <a:srgbClr val="FFFFFF"/>
                  </a:solidFill>
                </a:uFill>
                <a:latin typeface="Arial"/>
              </a:rPr>
              <a:t>Iuda a avut și o împărăteasă, fiica lui Ahab din Israel, regina Atalia</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 name="TextShape 1"/>
          <p:cNvSpPr txBox="1"/>
          <p:nvPr/>
        </p:nvSpPr>
        <p:spPr>
          <a:xfrm>
            <a:off x="228600" y="150840"/>
            <a:ext cx="8763120" cy="764280"/>
          </a:xfrm>
          <a:prstGeom prst="rect">
            <a:avLst/>
          </a:prstGeom>
          <a:solidFill>
            <a:srgbClr val="FFFFFF">
              <a:alpha val="11000"/>
            </a:srgbClr>
          </a:solidFill>
          <a:ln>
            <a:noFill/>
          </a:ln>
        </p:spPr>
        <p:txBody>
          <a:bodyPr lIns="90000" tIns="46800" rIns="90000" bIns="46800" anchor="ctr"/>
          <a:lstStyle/>
          <a:p>
            <a:pPr algn="ctr"/>
            <a:r>
              <a:rPr lang="en-GB" sz="4400" b="0" strike="noStrike" spc="-1" dirty="0" err="1" smtClean="0">
                <a:solidFill>
                  <a:srgbClr val="000066"/>
                </a:solidFill>
                <a:uFill>
                  <a:solidFill>
                    <a:srgbClr val="FFFFFF"/>
                  </a:solidFill>
                </a:uFill>
                <a:latin typeface="Arial Black"/>
                <a:ea typeface="Times New Roman"/>
              </a:rPr>
              <a:t>Dinastiile</a:t>
            </a:r>
            <a:r>
              <a:rPr lang="en-GB" sz="4400" b="0" strike="noStrike" spc="-1" dirty="0" smtClean="0">
                <a:solidFill>
                  <a:srgbClr val="000066"/>
                </a:solidFill>
                <a:uFill>
                  <a:solidFill>
                    <a:srgbClr val="FFFFFF"/>
                  </a:solidFill>
                </a:uFill>
                <a:latin typeface="Arial Black"/>
                <a:ea typeface="Times New Roman"/>
              </a:rPr>
              <a:t> regale</a:t>
            </a:r>
            <a:endParaRPr lang="en-US" sz="4400" b="0" strike="noStrike" spc="-1" dirty="0">
              <a:solidFill>
                <a:srgbClr val="FFCC00"/>
              </a:solidFill>
              <a:uFill>
                <a:solidFill>
                  <a:srgbClr val="FFFFFF"/>
                </a:solidFill>
              </a:uFill>
              <a:latin typeface="Arial Black"/>
            </a:endParaRPr>
          </a:p>
        </p:txBody>
      </p:sp>
      <p:sp>
        <p:nvSpPr>
          <p:cNvPr id="207" name="CustomShape 2"/>
          <p:cNvSpPr/>
          <p:nvPr/>
        </p:nvSpPr>
        <p:spPr>
          <a:xfrm>
            <a:off x="249120" y="1136520"/>
            <a:ext cx="1838160" cy="745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ro-RO" sz="2800" b="1" spc="-1" dirty="0" smtClean="0">
                <a:solidFill>
                  <a:srgbClr val="000080"/>
                </a:solidFill>
                <a:uFill>
                  <a:solidFill>
                    <a:srgbClr val="FFFFFF"/>
                  </a:solidFill>
                </a:uFill>
                <a:latin typeface="Arial"/>
                <a:ea typeface="Times New Roman"/>
              </a:rPr>
              <a:t>An îH</a:t>
            </a:r>
            <a:endParaRPr lang="en-US" sz="2400" b="0" strike="noStrike" spc="-1" dirty="0">
              <a:solidFill>
                <a:srgbClr val="FFFFFF"/>
              </a:solidFill>
              <a:uFill>
                <a:solidFill>
                  <a:srgbClr val="FFFFFF"/>
                </a:solidFill>
              </a:uFill>
              <a:latin typeface="Times New Roman"/>
            </a:endParaRPr>
          </a:p>
        </p:txBody>
      </p:sp>
      <p:sp>
        <p:nvSpPr>
          <p:cNvPr id="208" name="CustomShape 3"/>
          <p:cNvSpPr/>
          <p:nvPr/>
        </p:nvSpPr>
        <p:spPr>
          <a:xfrm>
            <a:off x="230040" y="1117440"/>
            <a:ext cx="1876320" cy="78408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09" name="CustomShape 4"/>
          <p:cNvSpPr/>
          <p:nvPr/>
        </p:nvSpPr>
        <p:spPr>
          <a:xfrm>
            <a:off x="2125440" y="1136520"/>
            <a:ext cx="3289320" cy="745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err="1" smtClean="0">
                <a:solidFill>
                  <a:srgbClr val="FF0000"/>
                </a:solidFill>
                <a:uFill>
                  <a:solidFill>
                    <a:srgbClr val="FFFFFF"/>
                  </a:solidFill>
                </a:uFill>
                <a:latin typeface="Arial"/>
                <a:ea typeface="Times New Roman"/>
              </a:rPr>
              <a:t>Regi</a:t>
            </a:r>
            <a:r>
              <a:rPr lang="ro-RO" sz="2800" b="1" spc="-1" dirty="0">
                <a:solidFill>
                  <a:srgbClr val="FF0000"/>
                </a:solidFill>
                <a:uFill>
                  <a:solidFill>
                    <a:srgbClr val="FFFFFF"/>
                  </a:solidFill>
                </a:uFill>
                <a:latin typeface="Arial"/>
                <a:ea typeface="Times New Roman"/>
              </a:rPr>
              <a:t>i</a:t>
            </a:r>
            <a:r>
              <a:rPr lang="ro-RO" sz="2800" b="1" spc="-1" dirty="0" smtClean="0">
                <a:solidFill>
                  <a:srgbClr val="FF0000"/>
                </a:solidFill>
                <a:uFill>
                  <a:solidFill>
                    <a:srgbClr val="FFFFFF"/>
                  </a:solidFill>
                </a:uFill>
                <a:latin typeface="Arial"/>
                <a:ea typeface="Times New Roman"/>
              </a:rPr>
              <a:t> lui Iuda</a:t>
            </a:r>
            <a:endParaRPr lang="en-US" sz="2400" b="0" strike="noStrike" spc="-1" dirty="0">
              <a:solidFill>
                <a:srgbClr val="FFFFFF"/>
              </a:solidFill>
              <a:uFill>
                <a:solidFill>
                  <a:srgbClr val="FFFFFF"/>
                </a:solidFill>
              </a:uFill>
              <a:latin typeface="Times New Roman"/>
            </a:endParaRPr>
          </a:p>
        </p:txBody>
      </p:sp>
      <p:sp>
        <p:nvSpPr>
          <p:cNvPr id="210" name="CustomShape 5"/>
          <p:cNvSpPr/>
          <p:nvPr/>
        </p:nvSpPr>
        <p:spPr>
          <a:xfrm>
            <a:off x="2106360" y="1117440"/>
            <a:ext cx="3327480" cy="78408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11" name="CustomShape 6"/>
          <p:cNvSpPr/>
          <p:nvPr/>
        </p:nvSpPr>
        <p:spPr>
          <a:xfrm>
            <a:off x="5452920" y="1136520"/>
            <a:ext cx="3441600" cy="745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err="1" smtClean="0">
                <a:solidFill>
                  <a:srgbClr val="0000FF"/>
                </a:solidFill>
                <a:uFill>
                  <a:solidFill>
                    <a:srgbClr val="FFFFFF"/>
                  </a:solidFill>
                </a:uFill>
                <a:latin typeface="Arial"/>
                <a:ea typeface="Times New Roman"/>
              </a:rPr>
              <a:t>Regi</a:t>
            </a:r>
            <a:r>
              <a:rPr lang="ro-RO" sz="2800" b="1" strike="noStrike" spc="-1" dirty="0" smtClean="0">
                <a:solidFill>
                  <a:srgbClr val="0000FF"/>
                </a:solidFill>
                <a:uFill>
                  <a:solidFill>
                    <a:srgbClr val="FFFFFF"/>
                  </a:solidFill>
                </a:uFill>
                <a:latin typeface="Arial"/>
                <a:ea typeface="Times New Roman"/>
              </a:rPr>
              <a:t>i lui </a:t>
            </a:r>
            <a:r>
              <a:rPr lang="en-US" sz="2800" b="1" strike="noStrike" spc="-1" dirty="0" smtClean="0">
                <a:solidFill>
                  <a:srgbClr val="0000FF"/>
                </a:solidFill>
                <a:uFill>
                  <a:solidFill>
                    <a:srgbClr val="FFFFFF"/>
                  </a:solidFill>
                </a:uFill>
                <a:latin typeface="Arial"/>
                <a:ea typeface="Times New Roman"/>
              </a:rPr>
              <a:t>Israel</a:t>
            </a:r>
            <a:endParaRPr lang="en-US" sz="2400" b="0" strike="noStrike" spc="-1" dirty="0">
              <a:solidFill>
                <a:srgbClr val="FFFFFF"/>
              </a:solidFill>
              <a:uFill>
                <a:solidFill>
                  <a:srgbClr val="FFFFFF"/>
                </a:solidFill>
              </a:uFill>
              <a:latin typeface="Times New Roman"/>
            </a:endParaRPr>
          </a:p>
        </p:txBody>
      </p:sp>
      <p:sp>
        <p:nvSpPr>
          <p:cNvPr id="212" name="CustomShape 7"/>
          <p:cNvSpPr/>
          <p:nvPr/>
        </p:nvSpPr>
        <p:spPr>
          <a:xfrm>
            <a:off x="5433840" y="1117440"/>
            <a:ext cx="3479760" cy="78408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13" name="CustomShape 8"/>
          <p:cNvSpPr/>
          <p:nvPr/>
        </p:nvSpPr>
        <p:spPr>
          <a:xfrm>
            <a:off x="249120" y="1958760"/>
            <a:ext cx="183816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933</a:t>
            </a:r>
            <a:endParaRPr lang="en-US" sz="2400" b="0" strike="noStrike" spc="-1">
              <a:solidFill>
                <a:srgbClr val="FFFFFF"/>
              </a:solidFill>
              <a:uFill>
                <a:solidFill>
                  <a:srgbClr val="FFFFFF"/>
                </a:solidFill>
              </a:uFill>
              <a:latin typeface="Times New Roman"/>
            </a:endParaRPr>
          </a:p>
        </p:txBody>
      </p:sp>
      <p:sp>
        <p:nvSpPr>
          <p:cNvPr id="214" name="CustomShape 9"/>
          <p:cNvSpPr/>
          <p:nvPr/>
        </p:nvSpPr>
        <p:spPr>
          <a:xfrm>
            <a:off x="230040" y="1939680"/>
            <a:ext cx="187632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15" name="CustomShape 10"/>
          <p:cNvSpPr/>
          <p:nvPr/>
        </p:nvSpPr>
        <p:spPr>
          <a:xfrm>
            <a:off x="2125440" y="1958760"/>
            <a:ext cx="328932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1</a:t>
            </a:r>
            <a:r>
              <a:rPr lang="en-US" sz="2800" b="1" strike="noStrike" spc="-1" dirty="0">
                <a:solidFill>
                  <a:srgbClr val="000080"/>
                </a:solidFill>
                <a:uFill>
                  <a:solidFill>
                    <a:srgbClr val="FFFFFF"/>
                  </a:solidFill>
                </a:uFill>
                <a:latin typeface="Arial"/>
                <a:ea typeface="Times New Roman"/>
              </a:rPr>
              <a:t> </a:t>
            </a:r>
            <a:r>
              <a:rPr lang="en-US" sz="2800" b="1" strike="noStrike" spc="-1" dirty="0" smtClean="0">
                <a:solidFill>
                  <a:srgbClr val="000080"/>
                </a:solidFill>
                <a:uFill>
                  <a:solidFill>
                    <a:srgbClr val="FFFFFF"/>
                  </a:solidFill>
                </a:uFill>
                <a:latin typeface="Arial"/>
                <a:ea typeface="Times New Roman"/>
              </a:rPr>
              <a:t>R</a:t>
            </a:r>
            <a:r>
              <a:rPr lang="ro-RO" sz="2800" b="1" strike="noStrike" spc="-1" dirty="0" smtClean="0">
                <a:solidFill>
                  <a:srgbClr val="000080"/>
                </a:solidFill>
                <a:uFill>
                  <a:solidFill>
                    <a:srgbClr val="FFFFFF"/>
                  </a:solidFill>
                </a:uFill>
                <a:latin typeface="Arial"/>
                <a:ea typeface="Times New Roman"/>
              </a:rPr>
              <a:t>oboam</a:t>
            </a:r>
            <a:r>
              <a:rPr lang="en-US" sz="2800" b="1" strike="noStrike" spc="-1" dirty="0" smtClean="0">
                <a:solidFill>
                  <a:srgbClr val="000080"/>
                </a:solidFill>
                <a:uFill>
                  <a:solidFill>
                    <a:srgbClr val="FFFFFF"/>
                  </a:solidFill>
                </a:uFill>
                <a:latin typeface="Arial"/>
                <a:ea typeface="Times New Roman"/>
              </a:rPr>
              <a:t> </a:t>
            </a:r>
            <a:r>
              <a:rPr lang="vi-VN" sz="2800" b="0" strike="noStrike" spc="-1" dirty="0" smtClean="0">
                <a:solidFill>
                  <a:srgbClr val="000080"/>
                </a:solidFill>
                <a:uFill>
                  <a:solidFill>
                    <a:srgbClr val="FFFFFF"/>
                  </a:solidFill>
                </a:uFill>
                <a:latin typeface="Arial"/>
                <a:ea typeface="Times New Roman"/>
              </a:rPr>
              <a:t>(rău)</a:t>
            </a:r>
            <a:endParaRPr lang="en-US" sz="2400" b="0" strike="noStrike" spc="-1" dirty="0">
              <a:solidFill>
                <a:srgbClr val="FFFFFF"/>
              </a:solidFill>
              <a:uFill>
                <a:solidFill>
                  <a:srgbClr val="FFFFFF"/>
                </a:solidFill>
              </a:uFill>
              <a:latin typeface="Times New Roman"/>
            </a:endParaRPr>
          </a:p>
        </p:txBody>
      </p:sp>
      <p:sp>
        <p:nvSpPr>
          <p:cNvPr id="216" name="CustomShape 11"/>
          <p:cNvSpPr/>
          <p:nvPr/>
        </p:nvSpPr>
        <p:spPr>
          <a:xfrm>
            <a:off x="2106360" y="1939680"/>
            <a:ext cx="332748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17" name="CustomShape 12"/>
          <p:cNvSpPr/>
          <p:nvPr/>
        </p:nvSpPr>
        <p:spPr>
          <a:xfrm>
            <a:off x="5452920" y="1958760"/>
            <a:ext cx="344160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0000FF"/>
                </a:solidFill>
                <a:uFill>
                  <a:solidFill>
                    <a:srgbClr val="FFFFFF"/>
                  </a:solidFill>
                </a:uFill>
                <a:latin typeface="Arial"/>
                <a:ea typeface="Times New Roman"/>
              </a:rPr>
              <a:t>1</a:t>
            </a:r>
            <a:r>
              <a:rPr lang="en-US" sz="2800" b="1" strike="noStrike" spc="-1" dirty="0">
                <a:solidFill>
                  <a:srgbClr val="000080"/>
                </a:solidFill>
                <a:uFill>
                  <a:solidFill>
                    <a:srgbClr val="FFFFFF"/>
                  </a:solidFill>
                </a:uFill>
                <a:latin typeface="Arial"/>
                <a:ea typeface="Times New Roman"/>
              </a:rPr>
              <a:t> </a:t>
            </a:r>
            <a:r>
              <a:rPr lang="ro-RO" sz="2800" b="1" strike="noStrike" spc="-1" dirty="0" smtClean="0">
                <a:solidFill>
                  <a:srgbClr val="000080"/>
                </a:solidFill>
                <a:uFill>
                  <a:solidFill>
                    <a:srgbClr val="FFFFFF"/>
                  </a:solidFill>
                </a:uFill>
                <a:latin typeface="Arial"/>
                <a:ea typeface="Times New Roman"/>
              </a:rPr>
              <a:t>I</a:t>
            </a:r>
            <a:r>
              <a:rPr lang="en-US" sz="2800" b="1" strike="noStrike" spc="-1" dirty="0" err="1" smtClean="0">
                <a:solidFill>
                  <a:srgbClr val="000080"/>
                </a:solidFill>
                <a:uFill>
                  <a:solidFill>
                    <a:srgbClr val="FFFFFF"/>
                  </a:solidFill>
                </a:uFill>
                <a:latin typeface="Arial"/>
                <a:ea typeface="Times New Roman"/>
              </a:rPr>
              <a:t>eroboam</a:t>
            </a:r>
            <a:r>
              <a:rPr lang="en-US" sz="2800" b="1" strike="noStrike" spc="-1" dirty="0" smtClean="0">
                <a:solidFill>
                  <a:srgbClr val="000080"/>
                </a:solidFill>
                <a:uFill>
                  <a:solidFill>
                    <a:srgbClr val="FFFFFF"/>
                  </a:solidFill>
                </a:uFill>
                <a:latin typeface="Arial"/>
                <a:ea typeface="Times New Roman"/>
              </a:rPr>
              <a:t> </a:t>
            </a:r>
            <a:r>
              <a:rPr lang="en-US" sz="2800" b="1" strike="noStrike" spc="-1" dirty="0">
                <a:solidFill>
                  <a:srgbClr val="000080"/>
                </a:solidFill>
                <a:uFill>
                  <a:solidFill>
                    <a:srgbClr val="FFFFFF"/>
                  </a:solidFill>
                </a:uFill>
                <a:latin typeface="Arial"/>
                <a:ea typeface="Times New Roman"/>
              </a:rPr>
              <a:t>I</a:t>
            </a:r>
            <a:endParaRPr lang="en-US" sz="2400" b="0" strike="noStrike" spc="-1" dirty="0">
              <a:solidFill>
                <a:srgbClr val="FFFFFF"/>
              </a:solidFill>
              <a:uFill>
                <a:solidFill>
                  <a:srgbClr val="FFFFFF"/>
                </a:solidFill>
              </a:uFill>
              <a:latin typeface="Times New Roman"/>
            </a:endParaRPr>
          </a:p>
        </p:txBody>
      </p:sp>
      <p:sp>
        <p:nvSpPr>
          <p:cNvPr id="218" name="CustomShape 13"/>
          <p:cNvSpPr/>
          <p:nvPr/>
        </p:nvSpPr>
        <p:spPr>
          <a:xfrm>
            <a:off x="5433840" y="1939680"/>
            <a:ext cx="347976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19" name="CustomShape 14"/>
          <p:cNvSpPr/>
          <p:nvPr/>
        </p:nvSpPr>
        <p:spPr>
          <a:xfrm>
            <a:off x="249120" y="2598480"/>
            <a:ext cx="183816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915</a:t>
            </a:r>
            <a:endParaRPr lang="en-US" sz="2400" b="0" strike="noStrike" spc="-1">
              <a:solidFill>
                <a:srgbClr val="FFFFFF"/>
              </a:solidFill>
              <a:uFill>
                <a:solidFill>
                  <a:srgbClr val="FFFFFF"/>
                </a:solidFill>
              </a:uFill>
              <a:latin typeface="Times New Roman"/>
            </a:endParaRPr>
          </a:p>
        </p:txBody>
      </p:sp>
      <p:sp>
        <p:nvSpPr>
          <p:cNvPr id="220" name="CustomShape 15"/>
          <p:cNvSpPr/>
          <p:nvPr/>
        </p:nvSpPr>
        <p:spPr>
          <a:xfrm>
            <a:off x="230040" y="2579400"/>
            <a:ext cx="187632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21" name="CustomShape 16"/>
          <p:cNvSpPr/>
          <p:nvPr/>
        </p:nvSpPr>
        <p:spPr>
          <a:xfrm>
            <a:off x="2125440" y="2598480"/>
            <a:ext cx="328932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2</a:t>
            </a:r>
            <a:r>
              <a:rPr lang="en-US" sz="2800" b="1" strike="noStrike" spc="-1" dirty="0">
                <a:solidFill>
                  <a:srgbClr val="000080"/>
                </a:solidFill>
                <a:uFill>
                  <a:solidFill>
                    <a:srgbClr val="FFFFFF"/>
                  </a:solidFill>
                </a:uFill>
                <a:latin typeface="Arial"/>
                <a:ea typeface="Times New Roman"/>
              </a:rPr>
              <a:t> </a:t>
            </a:r>
            <a:r>
              <a:rPr lang="en-US" sz="2800" b="1" strike="noStrike" spc="-1" dirty="0" smtClean="0">
                <a:solidFill>
                  <a:srgbClr val="000080"/>
                </a:solidFill>
                <a:uFill>
                  <a:solidFill>
                    <a:srgbClr val="FFFFFF"/>
                  </a:solidFill>
                </a:uFill>
                <a:latin typeface="Arial"/>
                <a:ea typeface="Times New Roman"/>
              </a:rPr>
              <a:t>Abi</a:t>
            </a:r>
            <a:r>
              <a:rPr lang="ro-RO" sz="2800" b="1" strike="noStrike" spc="-1" dirty="0" smtClean="0">
                <a:solidFill>
                  <a:srgbClr val="000080"/>
                </a:solidFill>
                <a:uFill>
                  <a:solidFill>
                    <a:srgbClr val="FFFFFF"/>
                  </a:solidFill>
                </a:uFill>
                <a:latin typeface="Arial"/>
                <a:ea typeface="Times New Roman"/>
              </a:rPr>
              <a:t>a</a:t>
            </a:r>
            <a:r>
              <a:rPr lang="en-US" sz="2800" b="1" strike="noStrike" spc="-1" dirty="0" smtClean="0">
                <a:solidFill>
                  <a:srgbClr val="000080"/>
                </a:solidFill>
                <a:uFill>
                  <a:solidFill>
                    <a:srgbClr val="FFFFFF"/>
                  </a:solidFill>
                </a:uFill>
                <a:latin typeface="Arial"/>
                <a:ea typeface="Times New Roman"/>
              </a:rPr>
              <a:t> </a:t>
            </a:r>
            <a:r>
              <a:rPr lang="vi-VN" sz="2800" b="0" strike="noStrike" spc="-1" dirty="0" smtClean="0">
                <a:solidFill>
                  <a:srgbClr val="000080"/>
                </a:solidFill>
                <a:uFill>
                  <a:solidFill>
                    <a:srgbClr val="FFFFFF"/>
                  </a:solidFill>
                </a:uFill>
                <a:latin typeface="Arial"/>
                <a:ea typeface="Times New Roman"/>
              </a:rPr>
              <a:t>(rău)</a:t>
            </a:r>
            <a:endParaRPr lang="en-US" sz="2400" b="0" strike="noStrike" spc="-1" dirty="0">
              <a:solidFill>
                <a:srgbClr val="FFFFFF"/>
              </a:solidFill>
              <a:uFill>
                <a:solidFill>
                  <a:srgbClr val="FFFFFF"/>
                </a:solidFill>
              </a:uFill>
              <a:latin typeface="Times New Roman"/>
            </a:endParaRPr>
          </a:p>
        </p:txBody>
      </p:sp>
      <p:sp>
        <p:nvSpPr>
          <p:cNvPr id="222" name="CustomShape 17"/>
          <p:cNvSpPr/>
          <p:nvPr/>
        </p:nvSpPr>
        <p:spPr>
          <a:xfrm>
            <a:off x="2106360" y="2579400"/>
            <a:ext cx="332748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23" name="CustomShape 18"/>
          <p:cNvSpPr/>
          <p:nvPr/>
        </p:nvSpPr>
        <p:spPr>
          <a:xfrm>
            <a:off x="5452920" y="2598480"/>
            <a:ext cx="344160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p:txBody>
      </p:sp>
      <p:sp>
        <p:nvSpPr>
          <p:cNvPr id="224" name="CustomShape 19"/>
          <p:cNvSpPr/>
          <p:nvPr/>
        </p:nvSpPr>
        <p:spPr>
          <a:xfrm>
            <a:off x="5433840" y="2579400"/>
            <a:ext cx="347976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25" name="CustomShape 20"/>
          <p:cNvSpPr/>
          <p:nvPr/>
        </p:nvSpPr>
        <p:spPr>
          <a:xfrm>
            <a:off x="249120" y="3238200"/>
            <a:ext cx="183816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912</a:t>
            </a:r>
            <a:endParaRPr lang="en-US" sz="2400" b="0" strike="noStrike" spc="-1">
              <a:solidFill>
                <a:srgbClr val="FFFFFF"/>
              </a:solidFill>
              <a:uFill>
                <a:solidFill>
                  <a:srgbClr val="FFFFFF"/>
                </a:solidFill>
              </a:uFill>
              <a:latin typeface="Times New Roman"/>
            </a:endParaRPr>
          </a:p>
        </p:txBody>
      </p:sp>
      <p:sp>
        <p:nvSpPr>
          <p:cNvPr id="226" name="CustomShape 21"/>
          <p:cNvSpPr/>
          <p:nvPr/>
        </p:nvSpPr>
        <p:spPr>
          <a:xfrm>
            <a:off x="230040" y="3219120"/>
            <a:ext cx="187632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27" name="CustomShape 22"/>
          <p:cNvSpPr/>
          <p:nvPr/>
        </p:nvSpPr>
        <p:spPr>
          <a:xfrm>
            <a:off x="2125440" y="3238200"/>
            <a:ext cx="328932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3</a:t>
            </a:r>
            <a:r>
              <a:rPr lang="en-US" sz="2800" b="1" strike="noStrike" spc="-1" dirty="0">
                <a:solidFill>
                  <a:srgbClr val="000080"/>
                </a:solidFill>
                <a:uFill>
                  <a:solidFill>
                    <a:srgbClr val="FFFFFF"/>
                  </a:solidFill>
                </a:uFill>
                <a:latin typeface="Arial"/>
                <a:ea typeface="Times New Roman"/>
              </a:rPr>
              <a:t> Asa </a:t>
            </a:r>
            <a:r>
              <a:rPr lang="en-US" sz="2800" b="0" strike="noStrike" spc="-1" dirty="0" smtClean="0">
                <a:solidFill>
                  <a:srgbClr val="FF3300"/>
                </a:solidFill>
                <a:uFill>
                  <a:solidFill>
                    <a:srgbClr val="FFFFFF"/>
                  </a:solidFill>
                </a:uFill>
                <a:latin typeface="Arial"/>
                <a:ea typeface="Times New Roman"/>
              </a:rPr>
              <a:t>(bun)</a:t>
            </a:r>
            <a:endParaRPr lang="en-US" sz="2400" b="0" strike="noStrike" spc="-1" dirty="0">
              <a:solidFill>
                <a:srgbClr val="FFFFFF"/>
              </a:solidFill>
              <a:uFill>
                <a:solidFill>
                  <a:srgbClr val="FFFFFF"/>
                </a:solidFill>
              </a:uFill>
              <a:latin typeface="Times New Roman"/>
            </a:endParaRPr>
          </a:p>
        </p:txBody>
      </p:sp>
      <p:sp>
        <p:nvSpPr>
          <p:cNvPr id="228" name="CustomShape 23"/>
          <p:cNvSpPr/>
          <p:nvPr/>
        </p:nvSpPr>
        <p:spPr>
          <a:xfrm>
            <a:off x="2106360" y="3219120"/>
            <a:ext cx="332748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29" name="CustomShape 24"/>
          <p:cNvSpPr/>
          <p:nvPr/>
        </p:nvSpPr>
        <p:spPr>
          <a:xfrm>
            <a:off x="5452920" y="3238200"/>
            <a:ext cx="344160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p:txBody>
      </p:sp>
      <p:sp>
        <p:nvSpPr>
          <p:cNvPr id="230" name="CustomShape 25"/>
          <p:cNvSpPr/>
          <p:nvPr/>
        </p:nvSpPr>
        <p:spPr>
          <a:xfrm>
            <a:off x="5433840" y="3219120"/>
            <a:ext cx="347976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31" name="CustomShape 26"/>
          <p:cNvSpPr/>
          <p:nvPr/>
        </p:nvSpPr>
        <p:spPr>
          <a:xfrm>
            <a:off x="249120" y="3878280"/>
            <a:ext cx="183816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911</a:t>
            </a:r>
            <a:endParaRPr lang="en-US" sz="2400" b="0" strike="noStrike" spc="-1">
              <a:solidFill>
                <a:srgbClr val="FFFFFF"/>
              </a:solidFill>
              <a:uFill>
                <a:solidFill>
                  <a:srgbClr val="FFFFFF"/>
                </a:solidFill>
              </a:uFill>
              <a:latin typeface="Times New Roman"/>
            </a:endParaRPr>
          </a:p>
        </p:txBody>
      </p:sp>
      <p:sp>
        <p:nvSpPr>
          <p:cNvPr id="232" name="CustomShape 27"/>
          <p:cNvSpPr/>
          <p:nvPr/>
        </p:nvSpPr>
        <p:spPr>
          <a:xfrm>
            <a:off x="230040" y="3859200"/>
            <a:ext cx="187632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33" name="CustomShape 28"/>
          <p:cNvSpPr/>
          <p:nvPr/>
        </p:nvSpPr>
        <p:spPr>
          <a:xfrm>
            <a:off x="2125440" y="3878280"/>
            <a:ext cx="328932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234" name="CustomShape 29"/>
          <p:cNvSpPr/>
          <p:nvPr/>
        </p:nvSpPr>
        <p:spPr>
          <a:xfrm>
            <a:off x="2106360" y="3859200"/>
            <a:ext cx="332748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35" name="CustomShape 30"/>
          <p:cNvSpPr/>
          <p:nvPr/>
        </p:nvSpPr>
        <p:spPr>
          <a:xfrm>
            <a:off x="5452920" y="3878280"/>
            <a:ext cx="344160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a:solidFill>
                  <a:srgbClr val="0000FF"/>
                </a:solidFill>
                <a:uFill>
                  <a:solidFill>
                    <a:srgbClr val="FFFFFF"/>
                  </a:solidFill>
                </a:uFill>
                <a:latin typeface="Arial"/>
                <a:ea typeface="Times New Roman"/>
              </a:rPr>
              <a:t>2</a:t>
            </a:r>
            <a:r>
              <a:rPr lang="en-US" sz="2800" b="1" strike="noStrike" spc="-1">
                <a:solidFill>
                  <a:srgbClr val="000080"/>
                </a:solidFill>
                <a:uFill>
                  <a:solidFill>
                    <a:srgbClr val="FFFFFF"/>
                  </a:solidFill>
                </a:uFill>
                <a:latin typeface="Arial"/>
                <a:ea typeface="Times New Roman"/>
              </a:rPr>
              <a:t> Nadab</a:t>
            </a:r>
            <a:endParaRPr lang="en-US" sz="2400" b="0" strike="noStrike" spc="-1">
              <a:solidFill>
                <a:srgbClr val="FFFFFF"/>
              </a:solidFill>
              <a:uFill>
                <a:solidFill>
                  <a:srgbClr val="FFFFFF"/>
                </a:solidFill>
              </a:uFill>
              <a:latin typeface="Times New Roman"/>
            </a:endParaRPr>
          </a:p>
        </p:txBody>
      </p:sp>
      <p:sp>
        <p:nvSpPr>
          <p:cNvPr id="236" name="CustomShape 31"/>
          <p:cNvSpPr/>
          <p:nvPr/>
        </p:nvSpPr>
        <p:spPr>
          <a:xfrm>
            <a:off x="5433840" y="3859200"/>
            <a:ext cx="347976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37" name="CustomShape 32"/>
          <p:cNvSpPr/>
          <p:nvPr/>
        </p:nvSpPr>
        <p:spPr>
          <a:xfrm>
            <a:off x="249120" y="4518000"/>
            <a:ext cx="183816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910</a:t>
            </a:r>
            <a:endParaRPr lang="en-US" sz="2400" b="0" strike="noStrike" spc="-1">
              <a:solidFill>
                <a:srgbClr val="FFFFFF"/>
              </a:solidFill>
              <a:uFill>
                <a:solidFill>
                  <a:srgbClr val="FFFFFF"/>
                </a:solidFill>
              </a:uFill>
              <a:latin typeface="Times New Roman"/>
            </a:endParaRPr>
          </a:p>
        </p:txBody>
      </p:sp>
      <p:sp>
        <p:nvSpPr>
          <p:cNvPr id="238" name="CustomShape 33"/>
          <p:cNvSpPr/>
          <p:nvPr/>
        </p:nvSpPr>
        <p:spPr>
          <a:xfrm>
            <a:off x="230040" y="4498920"/>
            <a:ext cx="187632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39" name="CustomShape 34"/>
          <p:cNvSpPr/>
          <p:nvPr/>
        </p:nvSpPr>
        <p:spPr>
          <a:xfrm>
            <a:off x="2125440" y="4518000"/>
            <a:ext cx="328932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240" name="CustomShape 35"/>
          <p:cNvSpPr/>
          <p:nvPr/>
        </p:nvSpPr>
        <p:spPr>
          <a:xfrm>
            <a:off x="2106360" y="4498920"/>
            <a:ext cx="332748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41" name="CustomShape 36"/>
          <p:cNvSpPr/>
          <p:nvPr/>
        </p:nvSpPr>
        <p:spPr>
          <a:xfrm>
            <a:off x="5452920" y="4518000"/>
            <a:ext cx="344160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0000FF"/>
                </a:solidFill>
                <a:uFill>
                  <a:solidFill>
                    <a:srgbClr val="FFFFFF"/>
                  </a:solidFill>
                </a:uFill>
                <a:latin typeface="Arial"/>
                <a:ea typeface="Times New Roman"/>
              </a:rPr>
              <a:t>3</a:t>
            </a:r>
            <a:r>
              <a:rPr lang="en-US" sz="2800" b="1" strike="noStrike" spc="-1" dirty="0">
                <a:solidFill>
                  <a:srgbClr val="000080"/>
                </a:solidFill>
                <a:uFill>
                  <a:solidFill>
                    <a:srgbClr val="FFFFFF"/>
                  </a:solidFill>
                </a:uFill>
                <a:latin typeface="Arial"/>
                <a:ea typeface="Times New Roman"/>
              </a:rPr>
              <a:t> </a:t>
            </a:r>
            <a:r>
              <a:rPr lang="en-US" sz="2800" b="1" strike="noStrike" spc="-1" dirty="0" smtClean="0">
                <a:solidFill>
                  <a:srgbClr val="000080"/>
                </a:solidFill>
                <a:uFill>
                  <a:solidFill>
                    <a:srgbClr val="FFFFFF"/>
                  </a:solidFill>
                </a:uFill>
                <a:latin typeface="Arial"/>
                <a:ea typeface="Times New Roman"/>
              </a:rPr>
              <a:t>Ba</a:t>
            </a:r>
            <a:r>
              <a:rPr lang="ro-RO" sz="2800" b="1" strike="noStrike" spc="-1" dirty="0" smtClean="0">
                <a:solidFill>
                  <a:srgbClr val="000080"/>
                </a:solidFill>
                <a:uFill>
                  <a:solidFill>
                    <a:srgbClr val="FFFFFF"/>
                  </a:solidFill>
                </a:uFill>
                <a:latin typeface="Arial"/>
                <a:ea typeface="Times New Roman"/>
              </a:rPr>
              <a:t>eșa</a:t>
            </a:r>
            <a:endParaRPr lang="en-US" sz="2400" b="0" strike="noStrike" spc="-1" dirty="0">
              <a:solidFill>
                <a:srgbClr val="FFFFFF"/>
              </a:solidFill>
              <a:uFill>
                <a:solidFill>
                  <a:srgbClr val="FFFFFF"/>
                </a:solidFill>
              </a:uFill>
              <a:latin typeface="Times New Roman"/>
            </a:endParaRPr>
          </a:p>
        </p:txBody>
      </p:sp>
      <p:sp>
        <p:nvSpPr>
          <p:cNvPr id="242" name="CustomShape 37"/>
          <p:cNvSpPr/>
          <p:nvPr/>
        </p:nvSpPr>
        <p:spPr>
          <a:xfrm>
            <a:off x="5433840" y="4498920"/>
            <a:ext cx="347976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43" name="CustomShape 38"/>
          <p:cNvSpPr/>
          <p:nvPr/>
        </p:nvSpPr>
        <p:spPr>
          <a:xfrm>
            <a:off x="249120" y="5157720"/>
            <a:ext cx="183816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887</a:t>
            </a:r>
            <a:endParaRPr lang="en-US" sz="2400" b="0" strike="noStrike" spc="-1">
              <a:solidFill>
                <a:srgbClr val="FFFFFF"/>
              </a:solidFill>
              <a:uFill>
                <a:solidFill>
                  <a:srgbClr val="FFFFFF"/>
                </a:solidFill>
              </a:uFill>
              <a:latin typeface="Times New Roman"/>
            </a:endParaRPr>
          </a:p>
        </p:txBody>
      </p:sp>
      <p:sp>
        <p:nvSpPr>
          <p:cNvPr id="244" name="CustomShape 39"/>
          <p:cNvSpPr/>
          <p:nvPr/>
        </p:nvSpPr>
        <p:spPr>
          <a:xfrm>
            <a:off x="230040" y="5138640"/>
            <a:ext cx="187632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45" name="CustomShape 40"/>
          <p:cNvSpPr/>
          <p:nvPr/>
        </p:nvSpPr>
        <p:spPr>
          <a:xfrm>
            <a:off x="2125440" y="5157720"/>
            <a:ext cx="328932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246" name="CustomShape 41"/>
          <p:cNvSpPr/>
          <p:nvPr/>
        </p:nvSpPr>
        <p:spPr>
          <a:xfrm>
            <a:off x="2106360" y="5138640"/>
            <a:ext cx="332748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47" name="CustomShape 42"/>
          <p:cNvSpPr/>
          <p:nvPr/>
        </p:nvSpPr>
        <p:spPr>
          <a:xfrm>
            <a:off x="5452920" y="5157720"/>
            <a:ext cx="344160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0000FF"/>
                </a:solidFill>
                <a:uFill>
                  <a:solidFill>
                    <a:srgbClr val="FFFFFF"/>
                  </a:solidFill>
                </a:uFill>
                <a:latin typeface="Arial"/>
                <a:ea typeface="Times New Roman"/>
              </a:rPr>
              <a:t>4</a:t>
            </a:r>
            <a:r>
              <a:rPr lang="en-US" sz="2800" b="1" strike="noStrike" spc="-1" dirty="0">
                <a:solidFill>
                  <a:srgbClr val="000080"/>
                </a:solidFill>
                <a:uFill>
                  <a:solidFill>
                    <a:srgbClr val="FFFFFF"/>
                  </a:solidFill>
                </a:uFill>
                <a:latin typeface="Arial"/>
                <a:ea typeface="Times New Roman"/>
              </a:rPr>
              <a:t> </a:t>
            </a:r>
            <a:r>
              <a:rPr lang="en-US" sz="2800" b="1" strike="noStrike" spc="-1" dirty="0" smtClean="0">
                <a:solidFill>
                  <a:srgbClr val="000080"/>
                </a:solidFill>
                <a:uFill>
                  <a:solidFill>
                    <a:srgbClr val="FFFFFF"/>
                  </a:solidFill>
                </a:uFill>
                <a:latin typeface="Arial"/>
                <a:ea typeface="Times New Roman"/>
              </a:rPr>
              <a:t>Ela</a:t>
            </a:r>
            <a:endParaRPr lang="en-US" sz="2400" b="0" strike="noStrike" spc="-1" dirty="0">
              <a:solidFill>
                <a:srgbClr val="FFFFFF"/>
              </a:solidFill>
              <a:uFill>
                <a:solidFill>
                  <a:srgbClr val="FFFFFF"/>
                </a:solidFill>
              </a:uFill>
              <a:latin typeface="Times New Roman"/>
            </a:endParaRPr>
          </a:p>
        </p:txBody>
      </p:sp>
      <p:sp>
        <p:nvSpPr>
          <p:cNvPr id="248" name="CustomShape 43"/>
          <p:cNvSpPr/>
          <p:nvPr/>
        </p:nvSpPr>
        <p:spPr>
          <a:xfrm>
            <a:off x="5433840" y="5138640"/>
            <a:ext cx="347976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49" name="CustomShape 44"/>
          <p:cNvSpPr/>
          <p:nvPr/>
        </p:nvSpPr>
        <p:spPr>
          <a:xfrm>
            <a:off x="225360" y="1112760"/>
            <a:ext cx="8692920" cy="4632120"/>
          </a:xfrm>
          <a:prstGeom prst="rect">
            <a:avLst/>
          </a:prstGeom>
          <a:noFill/>
          <a:ln w="11160">
            <a:solidFill>
              <a:srgbClr val="A0A0A0"/>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 name="TextShape 1"/>
          <p:cNvSpPr txBox="1"/>
          <p:nvPr/>
        </p:nvSpPr>
        <p:spPr>
          <a:xfrm>
            <a:off x="228600" y="150840"/>
            <a:ext cx="8763120" cy="764280"/>
          </a:xfrm>
          <a:prstGeom prst="rect">
            <a:avLst/>
          </a:prstGeom>
          <a:noFill/>
          <a:ln>
            <a:noFill/>
          </a:ln>
        </p:spPr>
        <p:txBody>
          <a:bodyPr lIns="90000" tIns="46800" rIns="90000" bIns="46800" anchor="ctr"/>
          <a:lstStyle/>
          <a:p>
            <a:pPr algn="ctr"/>
            <a:r>
              <a:rPr lang="en-GB" sz="4400" b="0" strike="noStrike" spc="-1" dirty="0" err="1" smtClean="0">
                <a:solidFill>
                  <a:srgbClr val="000066"/>
                </a:solidFill>
                <a:uFill>
                  <a:solidFill>
                    <a:srgbClr val="FFFFFF"/>
                  </a:solidFill>
                </a:uFill>
                <a:latin typeface="Arial Black"/>
                <a:ea typeface="Times New Roman"/>
              </a:rPr>
              <a:t>Dinastiile</a:t>
            </a:r>
            <a:r>
              <a:rPr lang="en-GB" sz="4400" b="0" strike="noStrike" spc="-1" dirty="0" smtClean="0">
                <a:solidFill>
                  <a:srgbClr val="000066"/>
                </a:solidFill>
                <a:uFill>
                  <a:solidFill>
                    <a:srgbClr val="FFFFFF"/>
                  </a:solidFill>
                </a:uFill>
                <a:latin typeface="Arial Black"/>
                <a:ea typeface="Times New Roman"/>
              </a:rPr>
              <a:t> regale</a:t>
            </a:r>
            <a:endParaRPr lang="en-US" sz="4400" b="0" strike="noStrike" spc="-1" dirty="0">
              <a:solidFill>
                <a:srgbClr val="FFCC00"/>
              </a:solidFill>
              <a:uFill>
                <a:solidFill>
                  <a:srgbClr val="FFFFFF"/>
                </a:solidFill>
              </a:uFill>
              <a:latin typeface="Arial Black"/>
            </a:endParaRPr>
          </a:p>
        </p:txBody>
      </p:sp>
      <p:sp>
        <p:nvSpPr>
          <p:cNvPr id="254" name="CustomShape 2"/>
          <p:cNvSpPr/>
          <p:nvPr/>
        </p:nvSpPr>
        <p:spPr>
          <a:xfrm>
            <a:off x="249120" y="1547640"/>
            <a:ext cx="15382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886</a:t>
            </a:r>
            <a:endParaRPr lang="en-US" sz="2400" b="0" strike="noStrike" spc="-1">
              <a:solidFill>
                <a:srgbClr val="FFFFFF"/>
              </a:solidFill>
              <a:uFill>
                <a:solidFill>
                  <a:srgbClr val="FFFFFF"/>
                </a:solidFill>
              </a:uFill>
              <a:latin typeface="Times New Roman"/>
            </a:endParaRPr>
          </a:p>
        </p:txBody>
      </p:sp>
      <p:sp>
        <p:nvSpPr>
          <p:cNvPr id="255" name="CustomShape 3"/>
          <p:cNvSpPr/>
          <p:nvPr/>
        </p:nvSpPr>
        <p:spPr>
          <a:xfrm>
            <a:off x="230040" y="1528560"/>
            <a:ext cx="15764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56" name="CustomShape 4"/>
          <p:cNvSpPr/>
          <p:nvPr/>
        </p:nvSpPr>
        <p:spPr>
          <a:xfrm>
            <a:off x="1825560" y="1547640"/>
            <a:ext cx="400212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257" name="CustomShape 5"/>
          <p:cNvSpPr/>
          <p:nvPr/>
        </p:nvSpPr>
        <p:spPr>
          <a:xfrm>
            <a:off x="1806480" y="1528560"/>
            <a:ext cx="404028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58" name="CustomShape 6"/>
          <p:cNvSpPr/>
          <p:nvPr/>
        </p:nvSpPr>
        <p:spPr>
          <a:xfrm>
            <a:off x="5865840" y="1547640"/>
            <a:ext cx="30304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a:solidFill>
                  <a:srgbClr val="0000FF"/>
                </a:solidFill>
                <a:uFill>
                  <a:solidFill>
                    <a:srgbClr val="FFFFFF"/>
                  </a:solidFill>
                </a:uFill>
                <a:latin typeface="Arial"/>
                <a:ea typeface="Times New Roman"/>
              </a:rPr>
              <a:t>5</a:t>
            </a:r>
            <a:r>
              <a:rPr lang="en-US" sz="2800" b="1" strike="noStrike" spc="-1">
                <a:solidFill>
                  <a:srgbClr val="000080"/>
                </a:solidFill>
                <a:uFill>
                  <a:solidFill>
                    <a:srgbClr val="FFFFFF"/>
                  </a:solidFill>
                </a:uFill>
                <a:latin typeface="Arial"/>
                <a:ea typeface="Times New Roman"/>
              </a:rPr>
              <a:t> Zimri</a:t>
            </a:r>
            <a:endParaRPr lang="en-US" sz="2400" b="0" strike="noStrike" spc="-1">
              <a:solidFill>
                <a:srgbClr val="FFFFFF"/>
              </a:solidFill>
              <a:uFill>
                <a:solidFill>
                  <a:srgbClr val="FFFFFF"/>
                </a:solidFill>
              </a:uFill>
              <a:latin typeface="Times New Roman"/>
            </a:endParaRPr>
          </a:p>
        </p:txBody>
      </p:sp>
      <p:sp>
        <p:nvSpPr>
          <p:cNvPr id="259" name="CustomShape 7"/>
          <p:cNvSpPr/>
          <p:nvPr/>
        </p:nvSpPr>
        <p:spPr>
          <a:xfrm>
            <a:off x="5846760" y="1528560"/>
            <a:ext cx="30686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60" name="CustomShape 8"/>
          <p:cNvSpPr/>
          <p:nvPr/>
        </p:nvSpPr>
        <p:spPr>
          <a:xfrm>
            <a:off x="249120" y="2187360"/>
            <a:ext cx="15382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886</a:t>
            </a:r>
            <a:endParaRPr lang="en-US" sz="2400" b="0" strike="noStrike" spc="-1">
              <a:solidFill>
                <a:srgbClr val="FFFFFF"/>
              </a:solidFill>
              <a:uFill>
                <a:solidFill>
                  <a:srgbClr val="FFFFFF"/>
                </a:solidFill>
              </a:uFill>
              <a:latin typeface="Times New Roman"/>
            </a:endParaRPr>
          </a:p>
        </p:txBody>
      </p:sp>
      <p:sp>
        <p:nvSpPr>
          <p:cNvPr id="261" name="CustomShape 9"/>
          <p:cNvSpPr/>
          <p:nvPr/>
        </p:nvSpPr>
        <p:spPr>
          <a:xfrm>
            <a:off x="230040" y="2168280"/>
            <a:ext cx="15764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62" name="CustomShape 10"/>
          <p:cNvSpPr/>
          <p:nvPr/>
        </p:nvSpPr>
        <p:spPr>
          <a:xfrm>
            <a:off x="1825560" y="2187360"/>
            <a:ext cx="400212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263" name="CustomShape 11"/>
          <p:cNvSpPr/>
          <p:nvPr/>
        </p:nvSpPr>
        <p:spPr>
          <a:xfrm>
            <a:off x="1806480" y="2168280"/>
            <a:ext cx="404028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64" name="CustomShape 12"/>
          <p:cNvSpPr/>
          <p:nvPr/>
        </p:nvSpPr>
        <p:spPr>
          <a:xfrm>
            <a:off x="5865840" y="2187360"/>
            <a:ext cx="30304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a:solidFill>
                  <a:srgbClr val="0000FF"/>
                </a:solidFill>
                <a:uFill>
                  <a:solidFill>
                    <a:srgbClr val="FFFFFF"/>
                  </a:solidFill>
                </a:uFill>
                <a:latin typeface="Arial"/>
                <a:ea typeface="Times New Roman"/>
              </a:rPr>
              <a:t>6</a:t>
            </a:r>
            <a:r>
              <a:rPr lang="en-US" sz="2800" b="1" strike="noStrike" spc="-1">
                <a:solidFill>
                  <a:srgbClr val="000080"/>
                </a:solidFill>
                <a:uFill>
                  <a:solidFill>
                    <a:srgbClr val="FFFFFF"/>
                  </a:solidFill>
                </a:uFill>
                <a:latin typeface="Arial"/>
                <a:ea typeface="Times New Roman"/>
              </a:rPr>
              <a:t> Omri</a:t>
            </a:r>
            <a:endParaRPr lang="en-US" sz="2400" b="0" strike="noStrike" spc="-1">
              <a:solidFill>
                <a:srgbClr val="FFFFFF"/>
              </a:solidFill>
              <a:uFill>
                <a:solidFill>
                  <a:srgbClr val="FFFFFF"/>
                </a:solidFill>
              </a:uFill>
              <a:latin typeface="Times New Roman"/>
            </a:endParaRPr>
          </a:p>
        </p:txBody>
      </p:sp>
      <p:sp>
        <p:nvSpPr>
          <p:cNvPr id="265" name="CustomShape 13"/>
          <p:cNvSpPr/>
          <p:nvPr/>
        </p:nvSpPr>
        <p:spPr>
          <a:xfrm>
            <a:off x="5846760" y="2168280"/>
            <a:ext cx="30686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66" name="CustomShape 14"/>
          <p:cNvSpPr/>
          <p:nvPr/>
        </p:nvSpPr>
        <p:spPr>
          <a:xfrm>
            <a:off x="249120" y="2827080"/>
            <a:ext cx="15382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875</a:t>
            </a:r>
            <a:endParaRPr lang="en-US" sz="2400" b="0" strike="noStrike" spc="-1">
              <a:solidFill>
                <a:srgbClr val="FFFFFF"/>
              </a:solidFill>
              <a:uFill>
                <a:solidFill>
                  <a:srgbClr val="FFFFFF"/>
                </a:solidFill>
              </a:uFill>
              <a:latin typeface="Times New Roman"/>
            </a:endParaRPr>
          </a:p>
        </p:txBody>
      </p:sp>
      <p:sp>
        <p:nvSpPr>
          <p:cNvPr id="267" name="CustomShape 15"/>
          <p:cNvSpPr/>
          <p:nvPr/>
        </p:nvSpPr>
        <p:spPr>
          <a:xfrm>
            <a:off x="230040" y="2808000"/>
            <a:ext cx="15764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68" name="CustomShape 16"/>
          <p:cNvSpPr/>
          <p:nvPr/>
        </p:nvSpPr>
        <p:spPr>
          <a:xfrm>
            <a:off x="1825560" y="2827080"/>
            <a:ext cx="400212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269" name="CustomShape 17"/>
          <p:cNvSpPr/>
          <p:nvPr/>
        </p:nvSpPr>
        <p:spPr>
          <a:xfrm>
            <a:off x="1806480" y="2808000"/>
            <a:ext cx="404028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70" name="CustomShape 18"/>
          <p:cNvSpPr/>
          <p:nvPr/>
        </p:nvSpPr>
        <p:spPr>
          <a:xfrm>
            <a:off x="5865840" y="2827080"/>
            <a:ext cx="30304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a:solidFill>
                  <a:srgbClr val="0000FF"/>
                </a:solidFill>
                <a:uFill>
                  <a:solidFill>
                    <a:srgbClr val="FFFFFF"/>
                  </a:solidFill>
                </a:uFill>
                <a:latin typeface="Arial"/>
                <a:ea typeface="Times New Roman"/>
              </a:rPr>
              <a:t>7</a:t>
            </a:r>
            <a:r>
              <a:rPr lang="en-US" sz="2800" b="1" strike="noStrike" spc="-1">
                <a:solidFill>
                  <a:srgbClr val="000080"/>
                </a:solidFill>
                <a:uFill>
                  <a:solidFill>
                    <a:srgbClr val="FFFFFF"/>
                  </a:solidFill>
                </a:uFill>
                <a:latin typeface="Arial"/>
                <a:ea typeface="Times New Roman"/>
              </a:rPr>
              <a:t> Ahab</a:t>
            </a:r>
            <a:endParaRPr lang="en-US" sz="2400" b="0" strike="noStrike" spc="-1">
              <a:solidFill>
                <a:srgbClr val="FFFFFF"/>
              </a:solidFill>
              <a:uFill>
                <a:solidFill>
                  <a:srgbClr val="FFFFFF"/>
                </a:solidFill>
              </a:uFill>
              <a:latin typeface="Times New Roman"/>
            </a:endParaRPr>
          </a:p>
        </p:txBody>
      </p:sp>
      <p:sp>
        <p:nvSpPr>
          <p:cNvPr id="271" name="CustomShape 19"/>
          <p:cNvSpPr/>
          <p:nvPr/>
        </p:nvSpPr>
        <p:spPr>
          <a:xfrm>
            <a:off x="5846760" y="2808000"/>
            <a:ext cx="30686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72" name="CustomShape 20"/>
          <p:cNvSpPr/>
          <p:nvPr/>
        </p:nvSpPr>
        <p:spPr>
          <a:xfrm>
            <a:off x="249120" y="3466800"/>
            <a:ext cx="15382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874</a:t>
            </a:r>
            <a:endParaRPr lang="en-US" sz="2400" b="0" strike="noStrike" spc="-1">
              <a:solidFill>
                <a:srgbClr val="FFFFFF"/>
              </a:solidFill>
              <a:uFill>
                <a:solidFill>
                  <a:srgbClr val="FFFFFF"/>
                </a:solidFill>
              </a:uFill>
              <a:latin typeface="Times New Roman"/>
            </a:endParaRPr>
          </a:p>
        </p:txBody>
      </p:sp>
      <p:sp>
        <p:nvSpPr>
          <p:cNvPr id="273" name="CustomShape 21"/>
          <p:cNvSpPr/>
          <p:nvPr/>
        </p:nvSpPr>
        <p:spPr>
          <a:xfrm>
            <a:off x="230040" y="3447720"/>
            <a:ext cx="15764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74" name="CustomShape 22"/>
          <p:cNvSpPr/>
          <p:nvPr/>
        </p:nvSpPr>
        <p:spPr>
          <a:xfrm>
            <a:off x="1825560" y="3466800"/>
            <a:ext cx="400212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4</a:t>
            </a:r>
            <a:r>
              <a:rPr lang="en-US" sz="2800" b="1" strike="noStrike" spc="-1" dirty="0">
                <a:solidFill>
                  <a:srgbClr val="000080"/>
                </a:solidFill>
                <a:uFill>
                  <a:solidFill>
                    <a:srgbClr val="FFFFFF"/>
                  </a:solidFill>
                </a:uFill>
                <a:latin typeface="Arial"/>
                <a:ea typeface="Times New Roman"/>
              </a:rPr>
              <a:t> </a:t>
            </a:r>
            <a:r>
              <a:rPr lang="ro-RO" sz="2800" b="1" strike="noStrike" spc="-1" dirty="0" smtClean="0">
                <a:solidFill>
                  <a:srgbClr val="000080"/>
                </a:solidFill>
                <a:uFill>
                  <a:solidFill>
                    <a:srgbClr val="FFFFFF"/>
                  </a:solidFill>
                </a:uFill>
                <a:latin typeface="Arial"/>
                <a:ea typeface="Times New Roman"/>
              </a:rPr>
              <a:t>Iehosafat </a:t>
            </a:r>
            <a:r>
              <a:rPr lang="en-US" sz="2800" b="0" strike="noStrike" spc="-1" dirty="0" smtClean="0">
                <a:solidFill>
                  <a:srgbClr val="FF3300"/>
                </a:solidFill>
                <a:uFill>
                  <a:solidFill>
                    <a:srgbClr val="FFFFFF"/>
                  </a:solidFill>
                </a:uFill>
                <a:latin typeface="Arial"/>
                <a:ea typeface="Times New Roman"/>
              </a:rPr>
              <a:t>(bun)</a:t>
            </a:r>
            <a:endParaRPr lang="en-US" sz="2400" b="0" strike="noStrike" spc="-1" dirty="0">
              <a:solidFill>
                <a:srgbClr val="FFFFFF"/>
              </a:solidFill>
              <a:uFill>
                <a:solidFill>
                  <a:srgbClr val="FFFFFF"/>
                </a:solidFill>
              </a:uFill>
              <a:latin typeface="Times New Roman"/>
            </a:endParaRPr>
          </a:p>
        </p:txBody>
      </p:sp>
      <p:sp>
        <p:nvSpPr>
          <p:cNvPr id="275" name="CustomShape 23"/>
          <p:cNvSpPr/>
          <p:nvPr/>
        </p:nvSpPr>
        <p:spPr>
          <a:xfrm>
            <a:off x="1806480" y="3447720"/>
            <a:ext cx="404028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76" name="CustomShape 24"/>
          <p:cNvSpPr/>
          <p:nvPr/>
        </p:nvSpPr>
        <p:spPr>
          <a:xfrm>
            <a:off x="5865840" y="3466800"/>
            <a:ext cx="30304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p:txBody>
      </p:sp>
      <p:sp>
        <p:nvSpPr>
          <p:cNvPr id="277" name="CustomShape 25"/>
          <p:cNvSpPr/>
          <p:nvPr/>
        </p:nvSpPr>
        <p:spPr>
          <a:xfrm>
            <a:off x="5846760" y="3447720"/>
            <a:ext cx="30686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78" name="CustomShape 26"/>
          <p:cNvSpPr/>
          <p:nvPr/>
        </p:nvSpPr>
        <p:spPr>
          <a:xfrm>
            <a:off x="249120" y="4106520"/>
            <a:ext cx="15382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855</a:t>
            </a:r>
            <a:endParaRPr lang="en-US" sz="2400" b="0" strike="noStrike" spc="-1">
              <a:solidFill>
                <a:srgbClr val="FFFFFF"/>
              </a:solidFill>
              <a:uFill>
                <a:solidFill>
                  <a:srgbClr val="FFFFFF"/>
                </a:solidFill>
              </a:uFill>
              <a:latin typeface="Times New Roman"/>
            </a:endParaRPr>
          </a:p>
        </p:txBody>
      </p:sp>
      <p:sp>
        <p:nvSpPr>
          <p:cNvPr id="279" name="CustomShape 27"/>
          <p:cNvSpPr/>
          <p:nvPr/>
        </p:nvSpPr>
        <p:spPr>
          <a:xfrm>
            <a:off x="230040" y="4087440"/>
            <a:ext cx="15764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80" name="CustomShape 28"/>
          <p:cNvSpPr/>
          <p:nvPr/>
        </p:nvSpPr>
        <p:spPr>
          <a:xfrm>
            <a:off x="1825560" y="4106520"/>
            <a:ext cx="400212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281" name="CustomShape 29"/>
          <p:cNvSpPr/>
          <p:nvPr/>
        </p:nvSpPr>
        <p:spPr>
          <a:xfrm>
            <a:off x="1806480" y="4087440"/>
            <a:ext cx="404028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82" name="CustomShape 30"/>
          <p:cNvSpPr/>
          <p:nvPr/>
        </p:nvSpPr>
        <p:spPr>
          <a:xfrm>
            <a:off x="5865840" y="4106520"/>
            <a:ext cx="30304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0000FF"/>
                </a:solidFill>
                <a:uFill>
                  <a:solidFill>
                    <a:srgbClr val="FFFFFF"/>
                  </a:solidFill>
                </a:uFill>
                <a:latin typeface="Arial"/>
                <a:ea typeface="Times New Roman"/>
              </a:rPr>
              <a:t>8</a:t>
            </a:r>
            <a:r>
              <a:rPr lang="en-US" sz="2800" b="1" strike="noStrike" spc="-1" dirty="0">
                <a:solidFill>
                  <a:srgbClr val="000080"/>
                </a:solidFill>
                <a:uFill>
                  <a:solidFill>
                    <a:srgbClr val="FFFFFF"/>
                  </a:solidFill>
                </a:uFill>
                <a:latin typeface="Arial"/>
                <a:ea typeface="Times New Roman"/>
              </a:rPr>
              <a:t> </a:t>
            </a:r>
            <a:r>
              <a:rPr lang="en-US" sz="2800" b="1" strike="noStrike" spc="-1" dirty="0" err="1" smtClean="0">
                <a:solidFill>
                  <a:srgbClr val="000080"/>
                </a:solidFill>
                <a:uFill>
                  <a:solidFill>
                    <a:srgbClr val="FFFFFF"/>
                  </a:solidFill>
                </a:uFill>
                <a:latin typeface="Arial"/>
                <a:ea typeface="Times New Roman"/>
              </a:rPr>
              <a:t>Ahazia</a:t>
            </a:r>
            <a:endParaRPr lang="en-US" sz="2400" b="0" strike="noStrike" spc="-1" dirty="0">
              <a:solidFill>
                <a:srgbClr val="FFFFFF"/>
              </a:solidFill>
              <a:uFill>
                <a:solidFill>
                  <a:srgbClr val="FFFFFF"/>
                </a:solidFill>
              </a:uFill>
              <a:latin typeface="Times New Roman"/>
            </a:endParaRPr>
          </a:p>
        </p:txBody>
      </p:sp>
      <p:sp>
        <p:nvSpPr>
          <p:cNvPr id="283" name="CustomShape 31"/>
          <p:cNvSpPr/>
          <p:nvPr/>
        </p:nvSpPr>
        <p:spPr>
          <a:xfrm>
            <a:off x="5846760" y="4087440"/>
            <a:ext cx="30686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84" name="CustomShape 32"/>
          <p:cNvSpPr/>
          <p:nvPr/>
        </p:nvSpPr>
        <p:spPr>
          <a:xfrm>
            <a:off x="249120" y="4746600"/>
            <a:ext cx="15382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854</a:t>
            </a:r>
            <a:endParaRPr lang="en-US" sz="2400" b="0" strike="noStrike" spc="-1">
              <a:solidFill>
                <a:srgbClr val="FFFFFF"/>
              </a:solidFill>
              <a:uFill>
                <a:solidFill>
                  <a:srgbClr val="FFFFFF"/>
                </a:solidFill>
              </a:uFill>
              <a:latin typeface="Times New Roman"/>
            </a:endParaRPr>
          </a:p>
        </p:txBody>
      </p:sp>
      <p:sp>
        <p:nvSpPr>
          <p:cNvPr id="285" name="CustomShape 33"/>
          <p:cNvSpPr/>
          <p:nvPr/>
        </p:nvSpPr>
        <p:spPr>
          <a:xfrm>
            <a:off x="230040" y="4727520"/>
            <a:ext cx="15764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86" name="CustomShape 34"/>
          <p:cNvSpPr/>
          <p:nvPr/>
        </p:nvSpPr>
        <p:spPr>
          <a:xfrm>
            <a:off x="1825560" y="4746600"/>
            <a:ext cx="400212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287" name="CustomShape 35"/>
          <p:cNvSpPr/>
          <p:nvPr/>
        </p:nvSpPr>
        <p:spPr>
          <a:xfrm>
            <a:off x="1806480" y="4727520"/>
            <a:ext cx="404028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88" name="CustomShape 36"/>
          <p:cNvSpPr/>
          <p:nvPr/>
        </p:nvSpPr>
        <p:spPr>
          <a:xfrm>
            <a:off x="5865840" y="4746600"/>
            <a:ext cx="30304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0000FF"/>
                </a:solidFill>
                <a:uFill>
                  <a:solidFill>
                    <a:srgbClr val="FFFFFF"/>
                  </a:solidFill>
                </a:uFill>
                <a:latin typeface="Arial"/>
                <a:ea typeface="Times New Roman"/>
              </a:rPr>
              <a:t>9</a:t>
            </a:r>
            <a:r>
              <a:rPr lang="en-US" sz="2800" b="1" strike="noStrike" spc="-1" dirty="0">
                <a:solidFill>
                  <a:srgbClr val="000080"/>
                </a:solidFill>
                <a:uFill>
                  <a:solidFill>
                    <a:srgbClr val="FFFFFF"/>
                  </a:solidFill>
                </a:uFill>
                <a:latin typeface="Arial"/>
                <a:ea typeface="Times New Roman"/>
              </a:rPr>
              <a:t> </a:t>
            </a:r>
            <a:r>
              <a:rPr lang="ro-RO" sz="2800" b="1" spc="-1" dirty="0" err="1">
                <a:solidFill>
                  <a:srgbClr val="000080"/>
                </a:solidFill>
                <a:uFill>
                  <a:solidFill>
                    <a:srgbClr val="FFFFFF"/>
                  </a:solidFill>
                </a:uFill>
                <a:latin typeface="Arial"/>
                <a:ea typeface="Times New Roman"/>
              </a:rPr>
              <a:t>I</a:t>
            </a:r>
            <a:r>
              <a:rPr lang="en-US" sz="2800" b="1" strike="noStrike" spc="-1" dirty="0" err="1" smtClean="0">
                <a:solidFill>
                  <a:srgbClr val="000080"/>
                </a:solidFill>
                <a:uFill>
                  <a:solidFill>
                    <a:srgbClr val="FFFFFF"/>
                  </a:solidFill>
                </a:uFill>
                <a:latin typeface="Arial"/>
                <a:ea typeface="Times New Roman"/>
              </a:rPr>
              <a:t>oram</a:t>
            </a:r>
            <a:endParaRPr lang="en-US" sz="2400" b="0" strike="noStrike" spc="-1" dirty="0">
              <a:solidFill>
                <a:srgbClr val="FFFFFF"/>
              </a:solidFill>
              <a:uFill>
                <a:solidFill>
                  <a:srgbClr val="FFFFFF"/>
                </a:solidFill>
              </a:uFill>
              <a:latin typeface="Times New Roman"/>
            </a:endParaRPr>
          </a:p>
        </p:txBody>
      </p:sp>
      <p:sp>
        <p:nvSpPr>
          <p:cNvPr id="289" name="CustomShape 37"/>
          <p:cNvSpPr/>
          <p:nvPr/>
        </p:nvSpPr>
        <p:spPr>
          <a:xfrm>
            <a:off x="5846760" y="4727520"/>
            <a:ext cx="30686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90" name="CustomShape 38"/>
          <p:cNvSpPr/>
          <p:nvPr/>
        </p:nvSpPr>
        <p:spPr>
          <a:xfrm>
            <a:off x="225360" y="1523880"/>
            <a:ext cx="8694720" cy="3809880"/>
          </a:xfrm>
          <a:prstGeom prst="rect">
            <a:avLst/>
          </a:prstGeom>
          <a:noFill/>
          <a:ln w="11160">
            <a:solidFill>
              <a:srgbClr val="A0A0A0"/>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 name="TextShape 1"/>
          <p:cNvSpPr txBox="1"/>
          <p:nvPr/>
        </p:nvSpPr>
        <p:spPr>
          <a:xfrm>
            <a:off x="228600" y="150840"/>
            <a:ext cx="8763120" cy="764280"/>
          </a:xfrm>
          <a:prstGeom prst="rect">
            <a:avLst/>
          </a:prstGeom>
          <a:noFill/>
          <a:ln>
            <a:noFill/>
          </a:ln>
        </p:spPr>
        <p:txBody>
          <a:bodyPr lIns="90000" tIns="46800" rIns="90000" bIns="46800" anchor="ctr"/>
          <a:lstStyle/>
          <a:p>
            <a:pPr algn="ctr"/>
            <a:r>
              <a:rPr lang="en-GB" sz="4400" b="0" strike="noStrike" spc="-1" dirty="0" err="1" smtClean="0">
                <a:solidFill>
                  <a:srgbClr val="000066"/>
                </a:solidFill>
                <a:uFill>
                  <a:solidFill>
                    <a:srgbClr val="FFFFFF"/>
                  </a:solidFill>
                </a:uFill>
                <a:latin typeface="Arial Black"/>
                <a:ea typeface="Times New Roman"/>
              </a:rPr>
              <a:t>Dinastiile</a:t>
            </a:r>
            <a:r>
              <a:rPr lang="en-GB" sz="4400" b="0" strike="noStrike" spc="-1" dirty="0" smtClean="0">
                <a:solidFill>
                  <a:srgbClr val="000066"/>
                </a:solidFill>
                <a:uFill>
                  <a:solidFill>
                    <a:srgbClr val="FFFFFF"/>
                  </a:solidFill>
                </a:uFill>
                <a:latin typeface="Arial Black"/>
                <a:ea typeface="Times New Roman"/>
              </a:rPr>
              <a:t> regale</a:t>
            </a:r>
            <a:endParaRPr lang="en-US" sz="4400" b="0" strike="noStrike" spc="-1" dirty="0">
              <a:solidFill>
                <a:srgbClr val="FFCC00"/>
              </a:solidFill>
              <a:uFill>
                <a:solidFill>
                  <a:srgbClr val="FFFFFF"/>
                </a:solidFill>
              </a:uFill>
              <a:latin typeface="Arial Black"/>
            </a:endParaRPr>
          </a:p>
        </p:txBody>
      </p:sp>
      <p:sp>
        <p:nvSpPr>
          <p:cNvPr id="295" name="CustomShape 2"/>
          <p:cNvSpPr/>
          <p:nvPr/>
        </p:nvSpPr>
        <p:spPr>
          <a:xfrm>
            <a:off x="249120" y="1547640"/>
            <a:ext cx="160164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850</a:t>
            </a:r>
            <a:endParaRPr lang="en-US" sz="2400" b="0" strike="noStrike" spc="-1">
              <a:solidFill>
                <a:srgbClr val="FFFFFF"/>
              </a:solidFill>
              <a:uFill>
                <a:solidFill>
                  <a:srgbClr val="FFFFFF"/>
                </a:solidFill>
              </a:uFill>
              <a:latin typeface="Times New Roman"/>
            </a:endParaRPr>
          </a:p>
        </p:txBody>
      </p:sp>
      <p:sp>
        <p:nvSpPr>
          <p:cNvPr id="296" name="CustomShape 3"/>
          <p:cNvSpPr/>
          <p:nvPr/>
        </p:nvSpPr>
        <p:spPr>
          <a:xfrm>
            <a:off x="230040" y="1528560"/>
            <a:ext cx="163980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97" name="CustomShape 4"/>
          <p:cNvSpPr/>
          <p:nvPr/>
        </p:nvSpPr>
        <p:spPr>
          <a:xfrm>
            <a:off x="1888920" y="1547640"/>
            <a:ext cx="328464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5</a:t>
            </a:r>
            <a:r>
              <a:rPr lang="en-US" sz="2800" b="1" strike="noStrike" spc="-1" dirty="0">
                <a:solidFill>
                  <a:srgbClr val="000080"/>
                </a:solidFill>
                <a:uFill>
                  <a:solidFill>
                    <a:srgbClr val="FFFFFF"/>
                  </a:solidFill>
                </a:uFill>
                <a:latin typeface="Arial"/>
                <a:ea typeface="Times New Roman"/>
              </a:rPr>
              <a:t> </a:t>
            </a:r>
            <a:r>
              <a:rPr lang="ro-RO" sz="2800" b="1" spc="-1" dirty="0" smtClean="0">
                <a:solidFill>
                  <a:srgbClr val="000080"/>
                </a:solidFill>
                <a:uFill>
                  <a:solidFill>
                    <a:srgbClr val="FFFFFF"/>
                  </a:solidFill>
                </a:uFill>
                <a:latin typeface="Arial"/>
                <a:ea typeface="Times New Roman"/>
              </a:rPr>
              <a:t>I</a:t>
            </a:r>
            <a:r>
              <a:rPr lang="en-US" sz="2800" b="1" strike="noStrike" spc="-1" dirty="0" err="1" smtClean="0">
                <a:solidFill>
                  <a:srgbClr val="000080"/>
                </a:solidFill>
                <a:uFill>
                  <a:solidFill>
                    <a:srgbClr val="FFFFFF"/>
                  </a:solidFill>
                </a:uFill>
                <a:latin typeface="Arial"/>
                <a:ea typeface="Times New Roman"/>
              </a:rPr>
              <a:t>oram</a:t>
            </a:r>
            <a:r>
              <a:rPr lang="en-US" sz="2800" b="1" strike="noStrike" spc="-1" dirty="0" smtClean="0">
                <a:solidFill>
                  <a:srgbClr val="000080"/>
                </a:solidFill>
                <a:uFill>
                  <a:solidFill>
                    <a:srgbClr val="FFFFFF"/>
                  </a:solidFill>
                </a:uFill>
                <a:latin typeface="Arial"/>
                <a:ea typeface="Times New Roman"/>
              </a:rPr>
              <a:t> </a:t>
            </a:r>
            <a:r>
              <a:rPr lang="vi-VN" sz="2800" b="0" strike="noStrike" spc="-1" dirty="0" smtClean="0">
                <a:solidFill>
                  <a:srgbClr val="000080"/>
                </a:solidFill>
                <a:uFill>
                  <a:solidFill>
                    <a:srgbClr val="FFFFFF"/>
                  </a:solidFill>
                </a:uFill>
                <a:latin typeface="Arial"/>
                <a:ea typeface="Times New Roman"/>
              </a:rPr>
              <a:t>(rău)</a:t>
            </a:r>
            <a:endParaRPr lang="en-US" sz="2400" b="0" strike="noStrike" spc="-1" dirty="0">
              <a:solidFill>
                <a:srgbClr val="FFFFFF"/>
              </a:solidFill>
              <a:uFill>
                <a:solidFill>
                  <a:srgbClr val="FFFFFF"/>
                </a:solidFill>
              </a:uFill>
              <a:latin typeface="Times New Roman"/>
            </a:endParaRPr>
          </a:p>
        </p:txBody>
      </p:sp>
      <p:sp>
        <p:nvSpPr>
          <p:cNvPr id="298" name="CustomShape 5"/>
          <p:cNvSpPr/>
          <p:nvPr/>
        </p:nvSpPr>
        <p:spPr>
          <a:xfrm>
            <a:off x="1869840" y="1528560"/>
            <a:ext cx="332280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299" name="CustomShape 6"/>
          <p:cNvSpPr/>
          <p:nvPr/>
        </p:nvSpPr>
        <p:spPr>
          <a:xfrm>
            <a:off x="5211720" y="1547640"/>
            <a:ext cx="368280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00" name="CustomShape 7"/>
          <p:cNvSpPr/>
          <p:nvPr/>
        </p:nvSpPr>
        <p:spPr>
          <a:xfrm>
            <a:off x="5192640" y="1528560"/>
            <a:ext cx="372096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01" name="CustomShape 8"/>
          <p:cNvSpPr/>
          <p:nvPr/>
        </p:nvSpPr>
        <p:spPr>
          <a:xfrm>
            <a:off x="249120" y="2187360"/>
            <a:ext cx="160164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843</a:t>
            </a:r>
            <a:endParaRPr lang="en-US" sz="2400" b="0" strike="noStrike" spc="-1">
              <a:solidFill>
                <a:srgbClr val="FFFFFF"/>
              </a:solidFill>
              <a:uFill>
                <a:solidFill>
                  <a:srgbClr val="FFFFFF"/>
                </a:solidFill>
              </a:uFill>
              <a:latin typeface="Times New Roman"/>
            </a:endParaRPr>
          </a:p>
        </p:txBody>
      </p:sp>
      <p:sp>
        <p:nvSpPr>
          <p:cNvPr id="302" name="CustomShape 9"/>
          <p:cNvSpPr/>
          <p:nvPr/>
        </p:nvSpPr>
        <p:spPr>
          <a:xfrm>
            <a:off x="230040" y="2168280"/>
            <a:ext cx="163980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03" name="CustomShape 10"/>
          <p:cNvSpPr/>
          <p:nvPr/>
        </p:nvSpPr>
        <p:spPr>
          <a:xfrm>
            <a:off x="1888920" y="2187360"/>
            <a:ext cx="328464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6</a:t>
            </a:r>
            <a:r>
              <a:rPr lang="en-US" sz="2800" b="1" strike="noStrike" spc="-1" dirty="0">
                <a:solidFill>
                  <a:srgbClr val="000080"/>
                </a:solidFill>
                <a:uFill>
                  <a:solidFill>
                    <a:srgbClr val="FFFFFF"/>
                  </a:solidFill>
                </a:uFill>
                <a:latin typeface="Arial"/>
                <a:ea typeface="Times New Roman"/>
              </a:rPr>
              <a:t> </a:t>
            </a:r>
            <a:r>
              <a:rPr lang="en-US" sz="2800" b="1" strike="noStrike" spc="-1" dirty="0" err="1" smtClean="0">
                <a:solidFill>
                  <a:srgbClr val="000080"/>
                </a:solidFill>
                <a:uFill>
                  <a:solidFill>
                    <a:srgbClr val="FFFFFF"/>
                  </a:solidFill>
                </a:uFill>
                <a:latin typeface="Arial"/>
                <a:ea typeface="Times New Roman"/>
              </a:rPr>
              <a:t>Ahazi</a:t>
            </a:r>
            <a:r>
              <a:rPr lang="ro-RO" sz="2800" b="1" strike="noStrike" spc="-1" dirty="0" smtClean="0">
                <a:solidFill>
                  <a:srgbClr val="000080"/>
                </a:solidFill>
                <a:uFill>
                  <a:solidFill>
                    <a:srgbClr val="FFFFFF"/>
                  </a:solidFill>
                </a:uFill>
                <a:latin typeface="Arial"/>
                <a:ea typeface="Times New Roman"/>
              </a:rPr>
              <a:t>a</a:t>
            </a:r>
            <a:r>
              <a:rPr lang="en-US" sz="2800" b="1" strike="noStrike" spc="-1" dirty="0" smtClean="0">
                <a:solidFill>
                  <a:srgbClr val="000080"/>
                </a:solidFill>
                <a:uFill>
                  <a:solidFill>
                    <a:srgbClr val="FFFFFF"/>
                  </a:solidFill>
                </a:uFill>
                <a:latin typeface="Arial"/>
                <a:ea typeface="Times New Roman"/>
              </a:rPr>
              <a:t> </a:t>
            </a:r>
            <a:r>
              <a:rPr lang="vi-VN" sz="2800" b="0" strike="noStrike" spc="-1" dirty="0" smtClean="0">
                <a:solidFill>
                  <a:srgbClr val="000080"/>
                </a:solidFill>
                <a:uFill>
                  <a:solidFill>
                    <a:srgbClr val="FFFFFF"/>
                  </a:solidFill>
                </a:uFill>
                <a:latin typeface="Arial"/>
                <a:ea typeface="Times New Roman"/>
              </a:rPr>
              <a:t>(rău)</a:t>
            </a:r>
            <a:endParaRPr lang="en-US" sz="2400" b="0" strike="noStrike" spc="-1" dirty="0">
              <a:solidFill>
                <a:srgbClr val="FFFFFF"/>
              </a:solidFill>
              <a:uFill>
                <a:solidFill>
                  <a:srgbClr val="FFFFFF"/>
                </a:solidFill>
              </a:uFill>
              <a:latin typeface="Times New Roman"/>
            </a:endParaRPr>
          </a:p>
        </p:txBody>
      </p:sp>
      <p:sp>
        <p:nvSpPr>
          <p:cNvPr id="304" name="CustomShape 11"/>
          <p:cNvSpPr/>
          <p:nvPr/>
        </p:nvSpPr>
        <p:spPr>
          <a:xfrm>
            <a:off x="1869840" y="2168280"/>
            <a:ext cx="332280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05" name="CustomShape 12"/>
          <p:cNvSpPr/>
          <p:nvPr/>
        </p:nvSpPr>
        <p:spPr>
          <a:xfrm>
            <a:off x="5211720" y="2187360"/>
            <a:ext cx="368280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0000FF"/>
                </a:solidFill>
                <a:uFill>
                  <a:solidFill>
                    <a:srgbClr val="FFFFFF"/>
                  </a:solidFill>
                </a:uFill>
                <a:latin typeface="Arial"/>
                <a:ea typeface="Times New Roman"/>
              </a:rPr>
              <a:t>10</a:t>
            </a:r>
            <a:r>
              <a:rPr lang="en-US" sz="2800" b="1" strike="noStrike" spc="-1" dirty="0">
                <a:solidFill>
                  <a:srgbClr val="000080"/>
                </a:solidFill>
                <a:uFill>
                  <a:solidFill>
                    <a:srgbClr val="FFFFFF"/>
                  </a:solidFill>
                </a:uFill>
                <a:latin typeface="Arial"/>
                <a:ea typeface="Times New Roman"/>
              </a:rPr>
              <a:t> </a:t>
            </a:r>
            <a:r>
              <a:rPr lang="ro-RO" sz="2800" b="1" spc="-1" dirty="0" smtClean="0">
                <a:solidFill>
                  <a:srgbClr val="000080"/>
                </a:solidFill>
                <a:uFill>
                  <a:solidFill>
                    <a:srgbClr val="FFFFFF"/>
                  </a:solidFill>
                </a:uFill>
                <a:latin typeface="Arial"/>
                <a:ea typeface="Times New Roman"/>
              </a:rPr>
              <a:t>Ie</a:t>
            </a:r>
            <a:r>
              <a:rPr lang="en-US" sz="2800" b="1" strike="noStrike" spc="-1" dirty="0" err="1" smtClean="0">
                <a:solidFill>
                  <a:srgbClr val="000080"/>
                </a:solidFill>
                <a:uFill>
                  <a:solidFill>
                    <a:srgbClr val="FFFFFF"/>
                  </a:solidFill>
                </a:uFill>
                <a:latin typeface="Arial"/>
                <a:ea typeface="Times New Roman"/>
              </a:rPr>
              <a:t>hu</a:t>
            </a:r>
            <a:endParaRPr lang="en-US" sz="2400" b="0" strike="noStrike" spc="-1" dirty="0">
              <a:solidFill>
                <a:srgbClr val="FFFFFF"/>
              </a:solidFill>
              <a:uFill>
                <a:solidFill>
                  <a:srgbClr val="FFFFFF"/>
                </a:solidFill>
              </a:uFill>
              <a:latin typeface="Times New Roman"/>
            </a:endParaRPr>
          </a:p>
        </p:txBody>
      </p:sp>
      <p:sp>
        <p:nvSpPr>
          <p:cNvPr id="306" name="CustomShape 13"/>
          <p:cNvSpPr/>
          <p:nvPr/>
        </p:nvSpPr>
        <p:spPr>
          <a:xfrm>
            <a:off x="5192640" y="2168280"/>
            <a:ext cx="372096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07" name="CustomShape 14"/>
          <p:cNvSpPr/>
          <p:nvPr/>
        </p:nvSpPr>
        <p:spPr>
          <a:xfrm>
            <a:off x="249120" y="2827080"/>
            <a:ext cx="160164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843</a:t>
            </a:r>
            <a:endParaRPr lang="en-US" sz="2400" b="0" strike="noStrike" spc="-1">
              <a:solidFill>
                <a:srgbClr val="FFFFFF"/>
              </a:solidFill>
              <a:uFill>
                <a:solidFill>
                  <a:srgbClr val="FFFFFF"/>
                </a:solidFill>
              </a:uFill>
              <a:latin typeface="Times New Roman"/>
            </a:endParaRPr>
          </a:p>
        </p:txBody>
      </p:sp>
      <p:sp>
        <p:nvSpPr>
          <p:cNvPr id="308" name="CustomShape 15"/>
          <p:cNvSpPr/>
          <p:nvPr/>
        </p:nvSpPr>
        <p:spPr>
          <a:xfrm>
            <a:off x="230040" y="2808000"/>
            <a:ext cx="163980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09" name="CustomShape 16"/>
          <p:cNvSpPr/>
          <p:nvPr/>
        </p:nvSpPr>
        <p:spPr>
          <a:xfrm>
            <a:off x="1888920" y="2827080"/>
            <a:ext cx="328464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7</a:t>
            </a:r>
            <a:r>
              <a:rPr lang="en-US" sz="2800" b="1" strike="noStrike" spc="-1" dirty="0">
                <a:solidFill>
                  <a:srgbClr val="000080"/>
                </a:solidFill>
                <a:uFill>
                  <a:solidFill>
                    <a:srgbClr val="FFFFFF"/>
                  </a:solidFill>
                </a:uFill>
                <a:latin typeface="Arial"/>
                <a:ea typeface="Times New Roman"/>
              </a:rPr>
              <a:t> </a:t>
            </a:r>
            <a:r>
              <a:rPr lang="en-US" sz="2800" b="1" strike="noStrike" spc="-1" dirty="0" err="1" smtClean="0">
                <a:solidFill>
                  <a:srgbClr val="000080"/>
                </a:solidFill>
                <a:uFill>
                  <a:solidFill>
                    <a:srgbClr val="FFFFFF"/>
                  </a:solidFill>
                </a:uFill>
                <a:latin typeface="Arial"/>
                <a:ea typeface="Times New Roman"/>
              </a:rPr>
              <a:t>Athalia</a:t>
            </a:r>
            <a:r>
              <a:rPr lang="ro-RO" sz="2800" b="1" strike="noStrike" spc="-1" dirty="0" smtClean="0">
                <a:solidFill>
                  <a:srgbClr val="000080"/>
                </a:solidFill>
                <a:uFill>
                  <a:solidFill>
                    <a:srgbClr val="FFFFFF"/>
                  </a:solidFill>
                </a:uFill>
                <a:latin typeface="Arial"/>
                <a:ea typeface="Times New Roman"/>
              </a:rPr>
              <a:t> </a:t>
            </a:r>
            <a:r>
              <a:rPr lang="en-US" sz="2800" b="0" strike="noStrike" spc="-1" dirty="0" smtClean="0">
                <a:solidFill>
                  <a:srgbClr val="000080"/>
                </a:solidFill>
                <a:uFill>
                  <a:solidFill>
                    <a:srgbClr val="FFFFFF"/>
                  </a:solidFill>
                </a:uFill>
                <a:latin typeface="Arial Narrow"/>
                <a:ea typeface="Times New Roman"/>
              </a:rPr>
              <a:t>(</a:t>
            </a:r>
            <a:r>
              <a:rPr lang="ro-RO" sz="2800" spc="-1" dirty="0" smtClean="0">
                <a:solidFill>
                  <a:srgbClr val="000080"/>
                </a:solidFill>
                <a:uFill>
                  <a:solidFill>
                    <a:srgbClr val="FFFFFF"/>
                  </a:solidFill>
                </a:uFill>
                <a:latin typeface="Arial Narrow"/>
                <a:ea typeface="Times New Roman"/>
              </a:rPr>
              <a:t>ucigașă</a:t>
            </a:r>
            <a:r>
              <a:rPr lang="en-US" sz="2800" b="0" strike="noStrike" spc="-1" dirty="0" smtClean="0">
                <a:solidFill>
                  <a:srgbClr val="000080"/>
                </a:solidFill>
                <a:uFill>
                  <a:solidFill>
                    <a:srgbClr val="FFFFFF"/>
                  </a:solidFill>
                </a:uFill>
                <a:latin typeface="Arial Narrow"/>
                <a:ea typeface="Times New Roman"/>
              </a:rPr>
              <a:t>)</a:t>
            </a:r>
            <a:endParaRPr lang="en-US" sz="2400" b="0" strike="noStrike" spc="-1" dirty="0">
              <a:solidFill>
                <a:srgbClr val="FFFFFF"/>
              </a:solidFill>
              <a:uFill>
                <a:solidFill>
                  <a:srgbClr val="FFFFFF"/>
                </a:solidFill>
              </a:uFill>
              <a:latin typeface="Times New Roman"/>
            </a:endParaRPr>
          </a:p>
        </p:txBody>
      </p:sp>
      <p:sp>
        <p:nvSpPr>
          <p:cNvPr id="310" name="CustomShape 17"/>
          <p:cNvSpPr/>
          <p:nvPr/>
        </p:nvSpPr>
        <p:spPr>
          <a:xfrm>
            <a:off x="1869840" y="2808000"/>
            <a:ext cx="332280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11" name="CustomShape 18"/>
          <p:cNvSpPr/>
          <p:nvPr/>
        </p:nvSpPr>
        <p:spPr>
          <a:xfrm>
            <a:off x="5211720" y="2827080"/>
            <a:ext cx="368280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12" name="CustomShape 19"/>
          <p:cNvSpPr/>
          <p:nvPr/>
        </p:nvSpPr>
        <p:spPr>
          <a:xfrm>
            <a:off x="5192640" y="2808000"/>
            <a:ext cx="372096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13" name="CustomShape 20"/>
          <p:cNvSpPr/>
          <p:nvPr/>
        </p:nvSpPr>
        <p:spPr>
          <a:xfrm>
            <a:off x="249120" y="3466800"/>
            <a:ext cx="160164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843</a:t>
            </a:r>
            <a:endParaRPr lang="en-US" sz="2400" b="0" strike="noStrike" spc="-1">
              <a:solidFill>
                <a:srgbClr val="FFFFFF"/>
              </a:solidFill>
              <a:uFill>
                <a:solidFill>
                  <a:srgbClr val="FFFFFF"/>
                </a:solidFill>
              </a:uFill>
              <a:latin typeface="Times New Roman"/>
            </a:endParaRPr>
          </a:p>
        </p:txBody>
      </p:sp>
      <p:sp>
        <p:nvSpPr>
          <p:cNvPr id="314" name="CustomShape 21"/>
          <p:cNvSpPr/>
          <p:nvPr/>
        </p:nvSpPr>
        <p:spPr>
          <a:xfrm>
            <a:off x="230040" y="3447720"/>
            <a:ext cx="163980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15" name="CustomShape 22"/>
          <p:cNvSpPr/>
          <p:nvPr/>
        </p:nvSpPr>
        <p:spPr>
          <a:xfrm>
            <a:off x="1888920" y="3466800"/>
            <a:ext cx="328464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8</a:t>
            </a:r>
            <a:r>
              <a:rPr lang="en-US" sz="2800" b="1" strike="noStrike" spc="-1" dirty="0">
                <a:solidFill>
                  <a:srgbClr val="000080"/>
                </a:solidFill>
                <a:uFill>
                  <a:solidFill>
                    <a:srgbClr val="FFFFFF"/>
                  </a:solidFill>
                </a:uFill>
                <a:latin typeface="Arial"/>
                <a:ea typeface="Times New Roman"/>
              </a:rPr>
              <a:t> </a:t>
            </a:r>
            <a:r>
              <a:rPr lang="ro-RO" sz="2800" b="1" spc="-1" dirty="0">
                <a:solidFill>
                  <a:srgbClr val="000080"/>
                </a:solidFill>
                <a:uFill>
                  <a:solidFill>
                    <a:srgbClr val="FFFFFF"/>
                  </a:solidFill>
                </a:uFill>
                <a:latin typeface="Arial"/>
                <a:ea typeface="Times New Roman"/>
              </a:rPr>
              <a:t>I</a:t>
            </a:r>
            <a:r>
              <a:rPr lang="en-US" sz="2800" b="1" strike="noStrike" spc="-1" dirty="0" err="1" smtClean="0">
                <a:solidFill>
                  <a:srgbClr val="000080"/>
                </a:solidFill>
                <a:uFill>
                  <a:solidFill>
                    <a:srgbClr val="FFFFFF"/>
                  </a:solidFill>
                </a:uFill>
                <a:latin typeface="Arial"/>
                <a:ea typeface="Times New Roman"/>
              </a:rPr>
              <a:t>oas</a:t>
            </a:r>
            <a:r>
              <a:rPr lang="en-US" sz="2800" b="1" strike="noStrike" spc="-1" dirty="0" smtClean="0">
                <a:solidFill>
                  <a:srgbClr val="000080"/>
                </a:solidFill>
                <a:uFill>
                  <a:solidFill>
                    <a:srgbClr val="FFFFFF"/>
                  </a:solidFill>
                </a:uFill>
                <a:latin typeface="Arial"/>
                <a:ea typeface="Times New Roman"/>
              </a:rPr>
              <a:t> </a:t>
            </a:r>
            <a:r>
              <a:rPr lang="en-US" sz="2800" b="0" strike="noStrike" spc="-1" dirty="0" smtClean="0">
                <a:solidFill>
                  <a:srgbClr val="000080"/>
                </a:solidFill>
                <a:uFill>
                  <a:solidFill>
                    <a:srgbClr val="FFFFFF"/>
                  </a:solidFill>
                </a:uFill>
                <a:latin typeface="Arial Narrow"/>
                <a:ea typeface="Times New Roman"/>
              </a:rPr>
              <a:t>(</a:t>
            </a:r>
            <a:r>
              <a:rPr lang="ro-RO" sz="2800" b="1" spc="-1" dirty="0" smtClean="0">
                <a:solidFill>
                  <a:srgbClr val="FF3300"/>
                </a:solidFill>
                <a:uFill>
                  <a:solidFill>
                    <a:srgbClr val="FFFFFF"/>
                  </a:solidFill>
                </a:uFill>
                <a:latin typeface="Arial Narrow"/>
                <a:ea typeface="Times New Roman"/>
              </a:rPr>
              <a:t>bun </a:t>
            </a:r>
            <a:r>
              <a:rPr lang="en-US" sz="2800" b="0" strike="noStrike" spc="-1" dirty="0" smtClean="0">
                <a:solidFill>
                  <a:srgbClr val="000080"/>
                </a:solidFill>
                <a:uFill>
                  <a:solidFill>
                    <a:srgbClr val="FFFFFF"/>
                  </a:solidFill>
                </a:uFill>
                <a:latin typeface="Arial Narrow"/>
                <a:ea typeface="Times New Roman"/>
              </a:rPr>
              <a:t>/</a:t>
            </a:r>
            <a:r>
              <a:rPr lang="ro-RO" sz="2800" b="0" strike="noStrike" spc="-1" dirty="0" smtClean="0">
                <a:solidFill>
                  <a:srgbClr val="000080"/>
                </a:solidFill>
                <a:uFill>
                  <a:solidFill>
                    <a:srgbClr val="FFFFFF"/>
                  </a:solidFill>
                </a:uFill>
                <a:latin typeface="Arial Narrow"/>
                <a:ea typeface="Times New Roman"/>
              </a:rPr>
              <a:t> rău</a:t>
            </a:r>
            <a:r>
              <a:rPr lang="en-US" sz="2800" b="0" strike="noStrike" spc="-1" dirty="0" smtClean="0">
                <a:solidFill>
                  <a:srgbClr val="000080"/>
                </a:solidFill>
                <a:uFill>
                  <a:solidFill>
                    <a:srgbClr val="FFFFFF"/>
                  </a:solidFill>
                </a:uFill>
                <a:latin typeface="Arial Narrow"/>
                <a:ea typeface="Times New Roman"/>
              </a:rPr>
              <a:t>)</a:t>
            </a:r>
            <a:endParaRPr lang="en-US" sz="2400" b="0" strike="noStrike" spc="-1" dirty="0">
              <a:solidFill>
                <a:srgbClr val="FFFFFF"/>
              </a:solidFill>
              <a:uFill>
                <a:solidFill>
                  <a:srgbClr val="FFFFFF"/>
                </a:solidFill>
              </a:uFill>
              <a:latin typeface="Times New Roman"/>
            </a:endParaRPr>
          </a:p>
        </p:txBody>
      </p:sp>
      <p:sp>
        <p:nvSpPr>
          <p:cNvPr id="316" name="CustomShape 23"/>
          <p:cNvSpPr/>
          <p:nvPr/>
        </p:nvSpPr>
        <p:spPr>
          <a:xfrm>
            <a:off x="1869840" y="3447720"/>
            <a:ext cx="332280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17" name="CustomShape 24"/>
          <p:cNvSpPr/>
          <p:nvPr/>
        </p:nvSpPr>
        <p:spPr>
          <a:xfrm>
            <a:off x="5211720" y="3466800"/>
            <a:ext cx="368280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18" name="CustomShape 25"/>
          <p:cNvSpPr/>
          <p:nvPr/>
        </p:nvSpPr>
        <p:spPr>
          <a:xfrm>
            <a:off x="5192640" y="3447720"/>
            <a:ext cx="372096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19" name="CustomShape 26"/>
          <p:cNvSpPr/>
          <p:nvPr/>
        </p:nvSpPr>
        <p:spPr>
          <a:xfrm>
            <a:off x="249120" y="4106520"/>
            <a:ext cx="160164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820</a:t>
            </a:r>
            <a:endParaRPr lang="en-US" sz="2400" b="0" strike="noStrike" spc="-1">
              <a:solidFill>
                <a:srgbClr val="FFFFFF"/>
              </a:solidFill>
              <a:uFill>
                <a:solidFill>
                  <a:srgbClr val="FFFFFF"/>
                </a:solidFill>
              </a:uFill>
              <a:latin typeface="Times New Roman"/>
            </a:endParaRPr>
          </a:p>
        </p:txBody>
      </p:sp>
      <p:sp>
        <p:nvSpPr>
          <p:cNvPr id="320" name="CustomShape 27"/>
          <p:cNvSpPr/>
          <p:nvPr/>
        </p:nvSpPr>
        <p:spPr>
          <a:xfrm>
            <a:off x="230040" y="4087440"/>
            <a:ext cx="163980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21" name="CustomShape 28"/>
          <p:cNvSpPr/>
          <p:nvPr/>
        </p:nvSpPr>
        <p:spPr>
          <a:xfrm>
            <a:off x="1888920" y="4106520"/>
            <a:ext cx="328464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22" name="CustomShape 29"/>
          <p:cNvSpPr/>
          <p:nvPr/>
        </p:nvSpPr>
        <p:spPr>
          <a:xfrm>
            <a:off x="1869840" y="4087440"/>
            <a:ext cx="332280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23" name="CustomShape 30"/>
          <p:cNvSpPr/>
          <p:nvPr/>
        </p:nvSpPr>
        <p:spPr>
          <a:xfrm>
            <a:off x="5211720" y="4106520"/>
            <a:ext cx="368280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0000FF"/>
                </a:solidFill>
                <a:uFill>
                  <a:solidFill>
                    <a:srgbClr val="FFFFFF"/>
                  </a:solidFill>
                </a:uFill>
                <a:latin typeface="Arial"/>
                <a:ea typeface="Times New Roman"/>
              </a:rPr>
              <a:t>11</a:t>
            </a:r>
            <a:r>
              <a:rPr lang="en-US" sz="2800" b="1" strike="noStrike" spc="-1" dirty="0">
                <a:solidFill>
                  <a:srgbClr val="000080"/>
                </a:solidFill>
                <a:uFill>
                  <a:solidFill>
                    <a:srgbClr val="FFFFFF"/>
                  </a:solidFill>
                </a:uFill>
                <a:latin typeface="Arial"/>
                <a:ea typeface="Times New Roman"/>
              </a:rPr>
              <a:t> </a:t>
            </a:r>
            <a:r>
              <a:rPr lang="ro-RO" sz="2800" b="1" spc="-1" dirty="0" smtClean="0">
                <a:solidFill>
                  <a:srgbClr val="000080"/>
                </a:solidFill>
                <a:uFill>
                  <a:solidFill>
                    <a:srgbClr val="FFFFFF"/>
                  </a:solidFill>
                </a:uFill>
                <a:latin typeface="Arial"/>
                <a:ea typeface="Times New Roman"/>
              </a:rPr>
              <a:t>Ioahaz</a:t>
            </a:r>
            <a:endParaRPr lang="en-US" sz="2400" b="0" strike="noStrike" spc="-1" dirty="0">
              <a:solidFill>
                <a:srgbClr val="FFFFFF"/>
              </a:solidFill>
              <a:uFill>
                <a:solidFill>
                  <a:srgbClr val="FFFFFF"/>
                </a:solidFill>
              </a:uFill>
              <a:latin typeface="Times New Roman"/>
            </a:endParaRPr>
          </a:p>
        </p:txBody>
      </p:sp>
      <p:sp>
        <p:nvSpPr>
          <p:cNvPr id="324" name="CustomShape 31"/>
          <p:cNvSpPr/>
          <p:nvPr/>
        </p:nvSpPr>
        <p:spPr>
          <a:xfrm>
            <a:off x="5192640" y="4087440"/>
            <a:ext cx="372096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25" name="CustomShape 32"/>
          <p:cNvSpPr/>
          <p:nvPr/>
        </p:nvSpPr>
        <p:spPr>
          <a:xfrm>
            <a:off x="249120" y="4746600"/>
            <a:ext cx="160164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806</a:t>
            </a:r>
            <a:endParaRPr lang="en-US" sz="2400" b="0" strike="noStrike" spc="-1">
              <a:solidFill>
                <a:srgbClr val="FFFFFF"/>
              </a:solidFill>
              <a:uFill>
                <a:solidFill>
                  <a:srgbClr val="FFFFFF"/>
                </a:solidFill>
              </a:uFill>
              <a:latin typeface="Times New Roman"/>
            </a:endParaRPr>
          </a:p>
        </p:txBody>
      </p:sp>
      <p:sp>
        <p:nvSpPr>
          <p:cNvPr id="326" name="CustomShape 33"/>
          <p:cNvSpPr/>
          <p:nvPr/>
        </p:nvSpPr>
        <p:spPr>
          <a:xfrm>
            <a:off x="230040" y="4727520"/>
            <a:ext cx="163980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27" name="CustomShape 34"/>
          <p:cNvSpPr/>
          <p:nvPr/>
        </p:nvSpPr>
        <p:spPr>
          <a:xfrm>
            <a:off x="1888920" y="4746600"/>
            <a:ext cx="328464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28" name="CustomShape 35"/>
          <p:cNvSpPr/>
          <p:nvPr/>
        </p:nvSpPr>
        <p:spPr>
          <a:xfrm>
            <a:off x="1869840" y="4727520"/>
            <a:ext cx="332280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29" name="CustomShape 36"/>
          <p:cNvSpPr/>
          <p:nvPr/>
        </p:nvSpPr>
        <p:spPr>
          <a:xfrm>
            <a:off x="5211720" y="4746600"/>
            <a:ext cx="368280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0000FF"/>
                </a:solidFill>
                <a:uFill>
                  <a:solidFill>
                    <a:srgbClr val="FFFFFF"/>
                  </a:solidFill>
                </a:uFill>
                <a:latin typeface="Arial"/>
                <a:ea typeface="Times New Roman"/>
              </a:rPr>
              <a:t>12</a:t>
            </a:r>
            <a:r>
              <a:rPr lang="en-US" sz="2800" b="1" strike="noStrike" spc="-1" dirty="0">
                <a:solidFill>
                  <a:srgbClr val="000080"/>
                </a:solidFill>
                <a:uFill>
                  <a:solidFill>
                    <a:srgbClr val="FFFFFF"/>
                  </a:solidFill>
                </a:uFill>
                <a:latin typeface="Arial"/>
                <a:ea typeface="Times New Roman"/>
              </a:rPr>
              <a:t> </a:t>
            </a:r>
            <a:r>
              <a:rPr lang="ro-RO" sz="2800" b="1" spc="-1" dirty="0" smtClean="0">
                <a:solidFill>
                  <a:srgbClr val="000080"/>
                </a:solidFill>
                <a:uFill>
                  <a:solidFill>
                    <a:srgbClr val="FFFFFF"/>
                  </a:solidFill>
                </a:uFill>
                <a:latin typeface="Arial"/>
                <a:ea typeface="Times New Roman"/>
              </a:rPr>
              <a:t>Ioas</a:t>
            </a:r>
            <a:endParaRPr lang="en-US" sz="2400" b="0" strike="noStrike" spc="-1" dirty="0">
              <a:solidFill>
                <a:srgbClr val="FFFFFF"/>
              </a:solidFill>
              <a:uFill>
                <a:solidFill>
                  <a:srgbClr val="FFFFFF"/>
                </a:solidFill>
              </a:uFill>
              <a:latin typeface="Times New Roman"/>
            </a:endParaRPr>
          </a:p>
        </p:txBody>
      </p:sp>
      <p:sp>
        <p:nvSpPr>
          <p:cNvPr id="330" name="CustomShape 37"/>
          <p:cNvSpPr/>
          <p:nvPr/>
        </p:nvSpPr>
        <p:spPr>
          <a:xfrm>
            <a:off x="5192640" y="4727520"/>
            <a:ext cx="372096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31" name="CustomShape 38"/>
          <p:cNvSpPr/>
          <p:nvPr/>
        </p:nvSpPr>
        <p:spPr>
          <a:xfrm>
            <a:off x="225360" y="1523880"/>
            <a:ext cx="8692920" cy="3809880"/>
          </a:xfrm>
          <a:prstGeom prst="rect">
            <a:avLst/>
          </a:prstGeom>
          <a:noFill/>
          <a:ln w="11160">
            <a:solidFill>
              <a:srgbClr val="A0A0A0"/>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2" name="TextShape 1"/>
          <p:cNvSpPr txBox="1"/>
          <p:nvPr/>
        </p:nvSpPr>
        <p:spPr>
          <a:xfrm>
            <a:off x="228600" y="150840"/>
            <a:ext cx="8763120" cy="764280"/>
          </a:xfrm>
          <a:prstGeom prst="rect">
            <a:avLst/>
          </a:prstGeom>
          <a:noFill/>
          <a:ln>
            <a:noFill/>
          </a:ln>
        </p:spPr>
        <p:txBody>
          <a:bodyPr lIns="90000" tIns="46800" rIns="90000" bIns="46800" anchor="ctr"/>
          <a:lstStyle/>
          <a:p>
            <a:pPr algn="ctr"/>
            <a:r>
              <a:rPr lang="en-GB" sz="4400" b="0" strike="noStrike" spc="-1" dirty="0" err="1" smtClean="0">
                <a:solidFill>
                  <a:srgbClr val="000066"/>
                </a:solidFill>
                <a:uFill>
                  <a:solidFill>
                    <a:srgbClr val="FFFFFF"/>
                  </a:solidFill>
                </a:uFill>
                <a:latin typeface="Arial Black"/>
                <a:ea typeface="Times New Roman"/>
              </a:rPr>
              <a:t>Dinastiile</a:t>
            </a:r>
            <a:r>
              <a:rPr lang="en-GB" sz="4400" b="0" strike="noStrike" spc="-1" dirty="0" smtClean="0">
                <a:solidFill>
                  <a:srgbClr val="000066"/>
                </a:solidFill>
                <a:uFill>
                  <a:solidFill>
                    <a:srgbClr val="FFFFFF"/>
                  </a:solidFill>
                </a:uFill>
                <a:latin typeface="Arial Black"/>
                <a:ea typeface="Times New Roman"/>
              </a:rPr>
              <a:t> regale</a:t>
            </a:r>
            <a:endParaRPr lang="en-US" sz="4400" b="0" strike="noStrike" spc="-1" dirty="0">
              <a:solidFill>
                <a:srgbClr val="FFCC00"/>
              </a:solidFill>
              <a:uFill>
                <a:solidFill>
                  <a:srgbClr val="FFFFFF"/>
                </a:solidFill>
              </a:uFill>
              <a:latin typeface="Arial Black"/>
            </a:endParaRPr>
          </a:p>
        </p:txBody>
      </p:sp>
      <p:sp>
        <p:nvSpPr>
          <p:cNvPr id="336" name="CustomShape 2"/>
          <p:cNvSpPr/>
          <p:nvPr/>
        </p:nvSpPr>
        <p:spPr>
          <a:xfrm>
            <a:off x="249120" y="1228680"/>
            <a:ext cx="14716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803</a:t>
            </a:r>
            <a:endParaRPr lang="en-US" sz="2400" b="0" strike="noStrike" spc="-1">
              <a:solidFill>
                <a:srgbClr val="FFFFFF"/>
              </a:solidFill>
              <a:uFill>
                <a:solidFill>
                  <a:srgbClr val="FFFFFF"/>
                </a:solidFill>
              </a:uFill>
              <a:latin typeface="Times New Roman"/>
            </a:endParaRPr>
          </a:p>
        </p:txBody>
      </p:sp>
      <p:sp>
        <p:nvSpPr>
          <p:cNvPr id="337" name="CustomShape 3"/>
          <p:cNvSpPr/>
          <p:nvPr/>
        </p:nvSpPr>
        <p:spPr>
          <a:xfrm>
            <a:off x="230040" y="1209600"/>
            <a:ext cx="15098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38" name="CustomShape 4"/>
          <p:cNvSpPr/>
          <p:nvPr/>
        </p:nvSpPr>
        <p:spPr>
          <a:xfrm>
            <a:off x="1758960" y="1228680"/>
            <a:ext cx="304632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9</a:t>
            </a:r>
            <a:r>
              <a:rPr lang="en-US" sz="2800" b="1" strike="noStrike" spc="-1" dirty="0">
                <a:solidFill>
                  <a:srgbClr val="000080"/>
                </a:solidFill>
                <a:uFill>
                  <a:solidFill>
                    <a:srgbClr val="FFFFFF"/>
                  </a:solidFill>
                </a:uFill>
                <a:latin typeface="Arial"/>
                <a:ea typeface="Times New Roman"/>
              </a:rPr>
              <a:t> </a:t>
            </a:r>
            <a:r>
              <a:rPr lang="en-US" sz="3200" b="1" strike="noStrike" spc="-1" dirty="0" err="1" smtClean="0">
                <a:solidFill>
                  <a:srgbClr val="000080"/>
                </a:solidFill>
                <a:uFill>
                  <a:solidFill>
                    <a:srgbClr val="FFFFFF"/>
                  </a:solidFill>
                </a:uFill>
                <a:latin typeface="Arial Narrow"/>
                <a:ea typeface="Times New Roman"/>
              </a:rPr>
              <a:t>Ama</a:t>
            </a:r>
            <a:r>
              <a:rPr lang="ro-RO" sz="3200" b="1" strike="noStrike" spc="-1" dirty="0" smtClean="0">
                <a:solidFill>
                  <a:srgbClr val="000080"/>
                </a:solidFill>
                <a:uFill>
                  <a:solidFill>
                    <a:srgbClr val="FFFFFF"/>
                  </a:solidFill>
                </a:uFill>
                <a:latin typeface="Arial Narrow"/>
                <a:ea typeface="Times New Roman"/>
              </a:rPr>
              <a:t>ția</a:t>
            </a:r>
            <a:r>
              <a:rPr lang="en-US" sz="3200" b="1" strike="noStrike" spc="-1" dirty="0" smtClean="0">
                <a:solidFill>
                  <a:srgbClr val="000080"/>
                </a:solidFill>
                <a:uFill>
                  <a:solidFill>
                    <a:srgbClr val="FFFFFF"/>
                  </a:solidFill>
                </a:uFill>
                <a:latin typeface="Arial Narrow"/>
                <a:ea typeface="Times New Roman"/>
              </a:rPr>
              <a:t> </a:t>
            </a:r>
            <a:r>
              <a:rPr lang="en-US" sz="3200" b="0" strike="noStrike" spc="-1" dirty="0" smtClean="0">
                <a:solidFill>
                  <a:srgbClr val="000080"/>
                </a:solidFill>
                <a:uFill>
                  <a:solidFill>
                    <a:srgbClr val="FFFFFF"/>
                  </a:solidFill>
                </a:uFill>
                <a:latin typeface="Arial Narrow"/>
                <a:ea typeface="Times New Roman"/>
              </a:rPr>
              <a:t>(</a:t>
            </a:r>
            <a:r>
              <a:rPr lang="ro-RO" sz="3200" spc="-1" dirty="0" smtClean="0">
                <a:solidFill>
                  <a:srgbClr val="FF3300"/>
                </a:solidFill>
                <a:uFill>
                  <a:solidFill>
                    <a:srgbClr val="FFFFFF"/>
                  </a:solidFill>
                </a:uFill>
                <a:latin typeface="Arial Narrow"/>
                <a:ea typeface="Times New Roman"/>
              </a:rPr>
              <a:t>bun</a:t>
            </a:r>
            <a:r>
              <a:rPr lang="en-US" sz="3200" b="0" strike="noStrike" spc="-1" dirty="0" smtClean="0">
                <a:solidFill>
                  <a:srgbClr val="000080"/>
                </a:solidFill>
                <a:uFill>
                  <a:solidFill>
                    <a:srgbClr val="FFFFFF"/>
                  </a:solidFill>
                </a:uFill>
                <a:latin typeface="Arial Narrow"/>
                <a:ea typeface="Times New Roman"/>
              </a:rPr>
              <a:t>/</a:t>
            </a:r>
            <a:r>
              <a:rPr lang="ro-RO" sz="3200" b="0" strike="noStrike" spc="-1" dirty="0" smtClean="0">
                <a:solidFill>
                  <a:srgbClr val="000080"/>
                </a:solidFill>
                <a:uFill>
                  <a:solidFill>
                    <a:srgbClr val="FFFFFF"/>
                  </a:solidFill>
                </a:uFill>
                <a:latin typeface="Arial Narrow"/>
                <a:ea typeface="Times New Roman"/>
              </a:rPr>
              <a:t>rău</a:t>
            </a:r>
            <a:r>
              <a:rPr lang="en-US" sz="3200" b="0" strike="noStrike" spc="-1" dirty="0" smtClean="0">
                <a:solidFill>
                  <a:srgbClr val="000080"/>
                </a:solidFill>
                <a:uFill>
                  <a:solidFill>
                    <a:srgbClr val="FFFFFF"/>
                  </a:solidFill>
                </a:uFill>
                <a:latin typeface="Arial Narrow"/>
                <a:ea typeface="Times New Roman"/>
              </a:rPr>
              <a:t>)</a:t>
            </a:r>
            <a:r>
              <a:rPr lang="en-US" sz="3200" b="1" strike="noStrike" spc="-1" dirty="0" smtClean="0">
                <a:solidFill>
                  <a:srgbClr val="000080"/>
                </a:solidFill>
                <a:uFill>
                  <a:solidFill>
                    <a:srgbClr val="FFFFFF"/>
                  </a:solidFill>
                </a:uFill>
                <a:latin typeface="Arial"/>
                <a:ea typeface="Times New Roman"/>
              </a:rPr>
              <a:t> </a:t>
            </a:r>
            <a:endParaRPr lang="en-US" sz="3200" b="0" strike="noStrike" spc="-1" dirty="0">
              <a:solidFill>
                <a:srgbClr val="FFFFFF"/>
              </a:solidFill>
              <a:uFill>
                <a:solidFill>
                  <a:srgbClr val="FFFFFF"/>
                </a:solidFill>
              </a:uFill>
              <a:latin typeface="Times New Roman"/>
            </a:endParaRPr>
          </a:p>
        </p:txBody>
      </p:sp>
      <p:sp>
        <p:nvSpPr>
          <p:cNvPr id="339" name="CustomShape 5"/>
          <p:cNvSpPr/>
          <p:nvPr/>
        </p:nvSpPr>
        <p:spPr>
          <a:xfrm>
            <a:off x="1739880" y="1209600"/>
            <a:ext cx="308448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40" name="CustomShape 6"/>
          <p:cNvSpPr/>
          <p:nvPr/>
        </p:nvSpPr>
        <p:spPr>
          <a:xfrm>
            <a:off x="4843440" y="1228680"/>
            <a:ext cx="40510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41" name="CustomShape 7"/>
          <p:cNvSpPr/>
          <p:nvPr/>
        </p:nvSpPr>
        <p:spPr>
          <a:xfrm>
            <a:off x="4824360" y="1209600"/>
            <a:ext cx="40892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42" name="CustomShape 8"/>
          <p:cNvSpPr/>
          <p:nvPr/>
        </p:nvSpPr>
        <p:spPr>
          <a:xfrm>
            <a:off x="249120" y="1868400"/>
            <a:ext cx="14716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790</a:t>
            </a:r>
            <a:endParaRPr lang="en-US" sz="2400" b="0" strike="noStrike" spc="-1">
              <a:solidFill>
                <a:srgbClr val="FFFFFF"/>
              </a:solidFill>
              <a:uFill>
                <a:solidFill>
                  <a:srgbClr val="FFFFFF"/>
                </a:solidFill>
              </a:uFill>
              <a:latin typeface="Times New Roman"/>
            </a:endParaRPr>
          </a:p>
        </p:txBody>
      </p:sp>
      <p:sp>
        <p:nvSpPr>
          <p:cNvPr id="343" name="CustomShape 9"/>
          <p:cNvSpPr/>
          <p:nvPr/>
        </p:nvSpPr>
        <p:spPr>
          <a:xfrm>
            <a:off x="230040" y="1849320"/>
            <a:ext cx="15098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44" name="CustomShape 10"/>
          <p:cNvSpPr/>
          <p:nvPr/>
        </p:nvSpPr>
        <p:spPr>
          <a:xfrm>
            <a:off x="1758960" y="1868400"/>
            <a:ext cx="304632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45" name="CustomShape 11"/>
          <p:cNvSpPr/>
          <p:nvPr/>
        </p:nvSpPr>
        <p:spPr>
          <a:xfrm>
            <a:off x="1739880" y="1849320"/>
            <a:ext cx="308448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46" name="CustomShape 12"/>
          <p:cNvSpPr/>
          <p:nvPr/>
        </p:nvSpPr>
        <p:spPr>
          <a:xfrm>
            <a:off x="4843440" y="1868400"/>
            <a:ext cx="40510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0000FF"/>
                </a:solidFill>
                <a:uFill>
                  <a:solidFill>
                    <a:srgbClr val="FFFFFF"/>
                  </a:solidFill>
                </a:uFill>
                <a:latin typeface="Arial"/>
                <a:ea typeface="Times New Roman"/>
              </a:rPr>
              <a:t>13</a:t>
            </a:r>
            <a:r>
              <a:rPr lang="en-US" sz="2800" b="1" strike="noStrike" spc="-1" dirty="0">
                <a:solidFill>
                  <a:srgbClr val="000080"/>
                </a:solidFill>
                <a:uFill>
                  <a:solidFill>
                    <a:srgbClr val="FFFFFF"/>
                  </a:solidFill>
                </a:uFill>
                <a:latin typeface="Arial"/>
                <a:ea typeface="Times New Roman"/>
              </a:rPr>
              <a:t> </a:t>
            </a:r>
            <a:r>
              <a:rPr lang="ro-RO" sz="2800" b="1" strike="noStrike" spc="-1" dirty="0" smtClean="0">
                <a:solidFill>
                  <a:srgbClr val="000080"/>
                </a:solidFill>
                <a:uFill>
                  <a:solidFill>
                    <a:srgbClr val="FFFFFF"/>
                  </a:solidFill>
                </a:uFill>
                <a:latin typeface="Arial"/>
                <a:ea typeface="Times New Roman"/>
              </a:rPr>
              <a:t>I</a:t>
            </a:r>
            <a:r>
              <a:rPr lang="en-US" sz="2800" b="1" strike="noStrike" spc="-1" dirty="0" err="1" smtClean="0">
                <a:solidFill>
                  <a:srgbClr val="000080"/>
                </a:solidFill>
                <a:uFill>
                  <a:solidFill>
                    <a:srgbClr val="FFFFFF"/>
                  </a:solidFill>
                </a:uFill>
                <a:latin typeface="Arial"/>
                <a:ea typeface="Times New Roman"/>
              </a:rPr>
              <a:t>eroboam</a:t>
            </a:r>
            <a:r>
              <a:rPr lang="en-US" sz="2800" b="1" strike="noStrike" spc="-1" dirty="0" smtClean="0">
                <a:solidFill>
                  <a:srgbClr val="000080"/>
                </a:solidFill>
                <a:uFill>
                  <a:solidFill>
                    <a:srgbClr val="FFFFFF"/>
                  </a:solidFill>
                </a:uFill>
                <a:latin typeface="Arial"/>
                <a:ea typeface="Times New Roman"/>
              </a:rPr>
              <a:t> </a:t>
            </a:r>
            <a:r>
              <a:rPr lang="en-US" sz="2800" b="1" strike="noStrike" spc="-1" dirty="0">
                <a:solidFill>
                  <a:srgbClr val="000080"/>
                </a:solidFill>
                <a:uFill>
                  <a:solidFill>
                    <a:srgbClr val="FFFFFF"/>
                  </a:solidFill>
                </a:uFill>
                <a:latin typeface="Arial"/>
                <a:ea typeface="Times New Roman"/>
              </a:rPr>
              <a:t>II</a:t>
            </a:r>
            <a:endParaRPr lang="en-US" sz="2400" b="0" strike="noStrike" spc="-1" dirty="0">
              <a:solidFill>
                <a:srgbClr val="FFFFFF"/>
              </a:solidFill>
              <a:uFill>
                <a:solidFill>
                  <a:srgbClr val="FFFFFF"/>
                </a:solidFill>
              </a:uFill>
              <a:latin typeface="Times New Roman"/>
            </a:endParaRPr>
          </a:p>
        </p:txBody>
      </p:sp>
      <p:sp>
        <p:nvSpPr>
          <p:cNvPr id="347" name="CustomShape 13"/>
          <p:cNvSpPr/>
          <p:nvPr/>
        </p:nvSpPr>
        <p:spPr>
          <a:xfrm>
            <a:off x="4824360" y="1849320"/>
            <a:ext cx="40892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48" name="CustomShape 14"/>
          <p:cNvSpPr/>
          <p:nvPr/>
        </p:nvSpPr>
        <p:spPr>
          <a:xfrm>
            <a:off x="249120" y="2508120"/>
            <a:ext cx="14716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787</a:t>
            </a:r>
            <a:endParaRPr lang="en-US" sz="2400" b="0" strike="noStrike" spc="-1">
              <a:solidFill>
                <a:srgbClr val="FFFFFF"/>
              </a:solidFill>
              <a:uFill>
                <a:solidFill>
                  <a:srgbClr val="FFFFFF"/>
                </a:solidFill>
              </a:uFill>
              <a:latin typeface="Times New Roman"/>
            </a:endParaRPr>
          </a:p>
        </p:txBody>
      </p:sp>
      <p:sp>
        <p:nvSpPr>
          <p:cNvPr id="349" name="CustomShape 15"/>
          <p:cNvSpPr/>
          <p:nvPr/>
        </p:nvSpPr>
        <p:spPr>
          <a:xfrm>
            <a:off x="230040" y="2489040"/>
            <a:ext cx="15098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50" name="CustomShape 16"/>
          <p:cNvSpPr/>
          <p:nvPr/>
        </p:nvSpPr>
        <p:spPr>
          <a:xfrm>
            <a:off x="1758960" y="2508120"/>
            <a:ext cx="304632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10</a:t>
            </a:r>
            <a:r>
              <a:rPr lang="en-US" sz="2800" b="1" strike="noStrike" spc="-1" dirty="0">
                <a:solidFill>
                  <a:srgbClr val="000080"/>
                </a:solidFill>
                <a:uFill>
                  <a:solidFill>
                    <a:srgbClr val="FFFFFF"/>
                  </a:solidFill>
                </a:uFill>
                <a:latin typeface="Arial"/>
                <a:ea typeface="Times New Roman"/>
              </a:rPr>
              <a:t> </a:t>
            </a:r>
            <a:r>
              <a:rPr lang="ro-RO" sz="2800" b="1" spc="-1" dirty="0" smtClean="0">
                <a:solidFill>
                  <a:srgbClr val="000080"/>
                </a:solidFill>
                <a:uFill>
                  <a:solidFill>
                    <a:srgbClr val="FFFFFF"/>
                  </a:solidFill>
                </a:uFill>
                <a:latin typeface="Arial"/>
                <a:ea typeface="Times New Roman"/>
              </a:rPr>
              <a:t>Ozia </a:t>
            </a:r>
            <a:r>
              <a:rPr lang="en-US" sz="2800" b="1" strike="noStrike" spc="-1" dirty="0" smtClean="0">
                <a:solidFill>
                  <a:srgbClr val="000080"/>
                </a:solidFill>
                <a:uFill>
                  <a:solidFill>
                    <a:srgbClr val="FFFFFF"/>
                  </a:solidFill>
                </a:uFill>
                <a:latin typeface="Arial"/>
                <a:ea typeface="Times New Roman"/>
              </a:rPr>
              <a:t> </a:t>
            </a:r>
            <a:r>
              <a:rPr lang="en-US" sz="2800" b="0" strike="noStrike" spc="-1" dirty="0" smtClean="0">
                <a:solidFill>
                  <a:srgbClr val="FF3300"/>
                </a:solidFill>
                <a:uFill>
                  <a:solidFill>
                    <a:srgbClr val="FFFFFF"/>
                  </a:solidFill>
                </a:uFill>
                <a:latin typeface="Arial"/>
                <a:ea typeface="Times New Roman"/>
              </a:rPr>
              <a:t>(bun)</a:t>
            </a:r>
            <a:endParaRPr lang="en-US" sz="2400" b="0" strike="noStrike" spc="-1" dirty="0">
              <a:solidFill>
                <a:srgbClr val="FFFFFF"/>
              </a:solidFill>
              <a:uFill>
                <a:solidFill>
                  <a:srgbClr val="FFFFFF"/>
                </a:solidFill>
              </a:uFill>
              <a:latin typeface="Times New Roman"/>
            </a:endParaRPr>
          </a:p>
        </p:txBody>
      </p:sp>
      <p:sp>
        <p:nvSpPr>
          <p:cNvPr id="351" name="CustomShape 17"/>
          <p:cNvSpPr/>
          <p:nvPr/>
        </p:nvSpPr>
        <p:spPr>
          <a:xfrm>
            <a:off x="1739880" y="2489040"/>
            <a:ext cx="308448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52" name="CustomShape 18"/>
          <p:cNvSpPr/>
          <p:nvPr/>
        </p:nvSpPr>
        <p:spPr>
          <a:xfrm>
            <a:off x="4843440" y="2508120"/>
            <a:ext cx="40510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53" name="CustomShape 19"/>
          <p:cNvSpPr/>
          <p:nvPr/>
        </p:nvSpPr>
        <p:spPr>
          <a:xfrm>
            <a:off x="4824360" y="2489040"/>
            <a:ext cx="40892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54" name="CustomShape 20"/>
          <p:cNvSpPr/>
          <p:nvPr/>
        </p:nvSpPr>
        <p:spPr>
          <a:xfrm>
            <a:off x="249120" y="3147840"/>
            <a:ext cx="14716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749</a:t>
            </a:r>
            <a:endParaRPr lang="en-US" sz="2400" b="0" strike="noStrike" spc="-1">
              <a:solidFill>
                <a:srgbClr val="FFFFFF"/>
              </a:solidFill>
              <a:uFill>
                <a:solidFill>
                  <a:srgbClr val="FFFFFF"/>
                </a:solidFill>
              </a:uFill>
              <a:latin typeface="Times New Roman"/>
            </a:endParaRPr>
          </a:p>
        </p:txBody>
      </p:sp>
      <p:sp>
        <p:nvSpPr>
          <p:cNvPr id="355" name="CustomShape 21"/>
          <p:cNvSpPr/>
          <p:nvPr/>
        </p:nvSpPr>
        <p:spPr>
          <a:xfrm>
            <a:off x="230040" y="3128760"/>
            <a:ext cx="15098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56" name="CustomShape 22"/>
          <p:cNvSpPr/>
          <p:nvPr/>
        </p:nvSpPr>
        <p:spPr>
          <a:xfrm>
            <a:off x="1758960" y="3147840"/>
            <a:ext cx="304632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11</a:t>
            </a:r>
            <a:r>
              <a:rPr lang="en-US" sz="2800" b="1" strike="noStrike" spc="-1" dirty="0">
                <a:solidFill>
                  <a:srgbClr val="000080"/>
                </a:solidFill>
                <a:uFill>
                  <a:solidFill>
                    <a:srgbClr val="FFFFFF"/>
                  </a:solidFill>
                </a:uFill>
                <a:latin typeface="Arial"/>
                <a:ea typeface="Times New Roman"/>
              </a:rPr>
              <a:t> </a:t>
            </a:r>
            <a:r>
              <a:rPr lang="ro-RO" sz="2800" b="1" spc="-1" dirty="0">
                <a:solidFill>
                  <a:srgbClr val="000080"/>
                </a:solidFill>
                <a:uFill>
                  <a:solidFill>
                    <a:srgbClr val="FFFFFF"/>
                  </a:solidFill>
                </a:uFill>
                <a:latin typeface="Arial"/>
                <a:ea typeface="Times New Roman"/>
              </a:rPr>
              <a:t>I</a:t>
            </a:r>
            <a:r>
              <a:rPr lang="en-US" sz="2800" b="1" strike="noStrike" spc="-1" dirty="0" err="1" smtClean="0">
                <a:solidFill>
                  <a:srgbClr val="000080"/>
                </a:solidFill>
                <a:uFill>
                  <a:solidFill>
                    <a:srgbClr val="FFFFFF"/>
                  </a:solidFill>
                </a:uFill>
                <a:latin typeface="Arial"/>
                <a:ea typeface="Times New Roman"/>
              </a:rPr>
              <a:t>otam</a:t>
            </a:r>
            <a:r>
              <a:rPr lang="en-US" sz="2800" b="1" strike="noStrike" spc="-1" dirty="0" smtClean="0">
                <a:solidFill>
                  <a:srgbClr val="000080"/>
                </a:solidFill>
                <a:uFill>
                  <a:solidFill>
                    <a:srgbClr val="FFFFFF"/>
                  </a:solidFill>
                </a:uFill>
                <a:latin typeface="Arial"/>
                <a:ea typeface="Times New Roman"/>
              </a:rPr>
              <a:t> </a:t>
            </a:r>
            <a:r>
              <a:rPr lang="en-US" sz="2800" b="1" strike="noStrike" spc="-1" dirty="0" smtClean="0">
                <a:solidFill>
                  <a:srgbClr val="FF3300"/>
                </a:solidFill>
                <a:uFill>
                  <a:solidFill>
                    <a:srgbClr val="FFFFFF"/>
                  </a:solidFill>
                </a:uFill>
                <a:latin typeface="Arial Narrow"/>
                <a:ea typeface="Times New Roman"/>
              </a:rPr>
              <a:t>(bun)</a:t>
            </a:r>
            <a:endParaRPr lang="en-US" sz="2400" b="0" strike="noStrike" spc="-1" dirty="0">
              <a:solidFill>
                <a:srgbClr val="FFFFFF"/>
              </a:solidFill>
              <a:uFill>
                <a:solidFill>
                  <a:srgbClr val="FFFFFF"/>
                </a:solidFill>
              </a:uFill>
              <a:latin typeface="Times New Roman"/>
            </a:endParaRPr>
          </a:p>
        </p:txBody>
      </p:sp>
      <p:sp>
        <p:nvSpPr>
          <p:cNvPr id="357" name="CustomShape 23"/>
          <p:cNvSpPr/>
          <p:nvPr/>
        </p:nvSpPr>
        <p:spPr>
          <a:xfrm>
            <a:off x="1739880" y="3128760"/>
            <a:ext cx="308448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58" name="CustomShape 24"/>
          <p:cNvSpPr/>
          <p:nvPr/>
        </p:nvSpPr>
        <p:spPr>
          <a:xfrm>
            <a:off x="4843440" y="3147840"/>
            <a:ext cx="40510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59" name="CustomShape 25"/>
          <p:cNvSpPr/>
          <p:nvPr/>
        </p:nvSpPr>
        <p:spPr>
          <a:xfrm>
            <a:off x="4824360" y="3128760"/>
            <a:ext cx="40892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60" name="CustomShape 26"/>
          <p:cNvSpPr/>
          <p:nvPr/>
        </p:nvSpPr>
        <p:spPr>
          <a:xfrm>
            <a:off x="249120" y="3787560"/>
            <a:ext cx="14716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748</a:t>
            </a:r>
            <a:endParaRPr lang="en-US" sz="2400" b="0" strike="noStrike" spc="-1">
              <a:solidFill>
                <a:srgbClr val="FFFFFF"/>
              </a:solidFill>
              <a:uFill>
                <a:solidFill>
                  <a:srgbClr val="FFFFFF"/>
                </a:solidFill>
              </a:uFill>
              <a:latin typeface="Times New Roman"/>
            </a:endParaRPr>
          </a:p>
        </p:txBody>
      </p:sp>
      <p:sp>
        <p:nvSpPr>
          <p:cNvPr id="361" name="CustomShape 27"/>
          <p:cNvSpPr/>
          <p:nvPr/>
        </p:nvSpPr>
        <p:spPr>
          <a:xfrm>
            <a:off x="230040" y="3768480"/>
            <a:ext cx="15098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62" name="CustomShape 28"/>
          <p:cNvSpPr/>
          <p:nvPr/>
        </p:nvSpPr>
        <p:spPr>
          <a:xfrm>
            <a:off x="1758960" y="3787560"/>
            <a:ext cx="304632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63" name="CustomShape 29"/>
          <p:cNvSpPr/>
          <p:nvPr/>
        </p:nvSpPr>
        <p:spPr>
          <a:xfrm>
            <a:off x="1739880" y="3768480"/>
            <a:ext cx="308448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64" name="CustomShape 30"/>
          <p:cNvSpPr/>
          <p:nvPr/>
        </p:nvSpPr>
        <p:spPr>
          <a:xfrm>
            <a:off x="4843440" y="3787560"/>
            <a:ext cx="40510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0000FF"/>
                </a:solidFill>
                <a:uFill>
                  <a:solidFill>
                    <a:srgbClr val="FFFFFF"/>
                  </a:solidFill>
                </a:uFill>
                <a:latin typeface="Arial"/>
                <a:ea typeface="Times New Roman"/>
              </a:rPr>
              <a:t>14</a:t>
            </a:r>
            <a:r>
              <a:rPr lang="en-US" sz="2800" b="1" strike="noStrike" spc="-1" dirty="0">
                <a:solidFill>
                  <a:srgbClr val="000080"/>
                </a:solidFill>
                <a:uFill>
                  <a:solidFill>
                    <a:srgbClr val="FFFFFF"/>
                  </a:solidFill>
                </a:uFill>
                <a:latin typeface="Arial"/>
                <a:ea typeface="Times New Roman"/>
              </a:rPr>
              <a:t> </a:t>
            </a:r>
            <a:r>
              <a:rPr lang="en-US" sz="2800" b="1" strike="noStrike" spc="-1" dirty="0" smtClean="0">
                <a:solidFill>
                  <a:srgbClr val="000080"/>
                </a:solidFill>
                <a:uFill>
                  <a:solidFill>
                    <a:srgbClr val="FFFFFF"/>
                  </a:solidFill>
                </a:uFill>
                <a:latin typeface="Arial"/>
                <a:ea typeface="Times New Roman"/>
              </a:rPr>
              <a:t>Z</a:t>
            </a:r>
            <a:r>
              <a:rPr lang="ro-RO" sz="2800" b="1" strike="noStrike" spc="-1" dirty="0" smtClean="0">
                <a:solidFill>
                  <a:srgbClr val="000080"/>
                </a:solidFill>
                <a:uFill>
                  <a:solidFill>
                    <a:srgbClr val="FFFFFF"/>
                  </a:solidFill>
                </a:uFill>
                <a:latin typeface="Arial"/>
                <a:ea typeface="Times New Roman"/>
              </a:rPr>
              <a:t>aharia</a:t>
            </a:r>
            <a:endParaRPr lang="en-US" sz="2400" b="0" strike="noStrike" spc="-1" dirty="0">
              <a:solidFill>
                <a:srgbClr val="FFFFFF"/>
              </a:solidFill>
              <a:uFill>
                <a:solidFill>
                  <a:srgbClr val="FFFFFF"/>
                </a:solidFill>
              </a:uFill>
              <a:latin typeface="Times New Roman"/>
            </a:endParaRPr>
          </a:p>
        </p:txBody>
      </p:sp>
      <p:sp>
        <p:nvSpPr>
          <p:cNvPr id="365" name="CustomShape 31"/>
          <p:cNvSpPr/>
          <p:nvPr/>
        </p:nvSpPr>
        <p:spPr>
          <a:xfrm>
            <a:off x="4824360" y="3768480"/>
            <a:ext cx="40892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66" name="CustomShape 32"/>
          <p:cNvSpPr/>
          <p:nvPr/>
        </p:nvSpPr>
        <p:spPr>
          <a:xfrm>
            <a:off x="249120" y="4427640"/>
            <a:ext cx="14716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748</a:t>
            </a:r>
            <a:endParaRPr lang="en-US" sz="2400" b="0" strike="noStrike" spc="-1">
              <a:solidFill>
                <a:srgbClr val="FFFFFF"/>
              </a:solidFill>
              <a:uFill>
                <a:solidFill>
                  <a:srgbClr val="FFFFFF"/>
                </a:solidFill>
              </a:uFill>
              <a:latin typeface="Times New Roman"/>
            </a:endParaRPr>
          </a:p>
        </p:txBody>
      </p:sp>
      <p:sp>
        <p:nvSpPr>
          <p:cNvPr id="367" name="CustomShape 33"/>
          <p:cNvSpPr/>
          <p:nvPr/>
        </p:nvSpPr>
        <p:spPr>
          <a:xfrm>
            <a:off x="230040" y="4408560"/>
            <a:ext cx="15098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68" name="CustomShape 34"/>
          <p:cNvSpPr/>
          <p:nvPr/>
        </p:nvSpPr>
        <p:spPr>
          <a:xfrm>
            <a:off x="1758960" y="4427640"/>
            <a:ext cx="304632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69" name="CustomShape 35"/>
          <p:cNvSpPr/>
          <p:nvPr/>
        </p:nvSpPr>
        <p:spPr>
          <a:xfrm>
            <a:off x="1739880" y="4408560"/>
            <a:ext cx="308448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70" name="CustomShape 36"/>
          <p:cNvSpPr/>
          <p:nvPr/>
        </p:nvSpPr>
        <p:spPr>
          <a:xfrm>
            <a:off x="4843440" y="4427640"/>
            <a:ext cx="40510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0000FF"/>
                </a:solidFill>
                <a:uFill>
                  <a:solidFill>
                    <a:srgbClr val="FFFFFF"/>
                  </a:solidFill>
                </a:uFill>
                <a:latin typeface="Arial"/>
                <a:ea typeface="Times New Roman"/>
              </a:rPr>
              <a:t>15</a:t>
            </a:r>
            <a:r>
              <a:rPr lang="en-US" sz="2800" b="1" strike="noStrike" spc="-1" dirty="0">
                <a:solidFill>
                  <a:srgbClr val="000080"/>
                </a:solidFill>
                <a:uFill>
                  <a:solidFill>
                    <a:srgbClr val="FFFFFF"/>
                  </a:solidFill>
                </a:uFill>
                <a:latin typeface="Arial"/>
                <a:ea typeface="Times New Roman"/>
              </a:rPr>
              <a:t> </a:t>
            </a:r>
            <a:r>
              <a:rPr lang="ro-RO" sz="2800" b="1" strike="noStrike" spc="-1" dirty="0" smtClean="0">
                <a:solidFill>
                  <a:srgbClr val="000080"/>
                </a:solidFill>
                <a:uFill>
                  <a:solidFill>
                    <a:srgbClr val="FFFFFF"/>
                  </a:solidFill>
                </a:uFill>
                <a:latin typeface="Arial"/>
                <a:ea typeface="Times New Roman"/>
              </a:rPr>
              <a:t>Șalum</a:t>
            </a:r>
            <a:endParaRPr lang="en-US" sz="2400" b="0" strike="noStrike" spc="-1" dirty="0">
              <a:solidFill>
                <a:srgbClr val="FFFFFF"/>
              </a:solidFill>
              <a:uFill>
                <a:solidFill>
                  <a:srgbClr val="FFFFFF"/>
                </a:solidFill>
              </a:uFill>
              <a:latin typeface="Times New Roman"/>
            </a:endParaRPr>
          </a:p>
        </p:txBody>
      </p:sp>
      <p:sp>
        <p:nvSpPr>
          <p:cNvPr id="371" name="CustomShape 37"/>
          <p:cNvSpPr/>
          <p:nvPr/>
        </p:nvSpPr>
        <p:spPr>
          <a:xfrm>
            <a:off x="4824360" y="4408560"/>
            <a:ext cx="40892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72" name="CustomShape 38"/>
          <p:cNvSpPr/>
          <p:nvPr/>
        </p:nvSpPr>
        <p:spPr>
          <a:xfrm>
            <a:off x="249120" y="5067360"/>
            <a:ext cx="14716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748</a:t>
            </a:r>
            <a:endParaRPr lang="en-US" sz="2400" b="0" strike="noStrike" spc="-1">
              <a:solidFill>
                <a:srgbClr val="FFFFFF"/>
              </a:solidFill>
              <a:uFill>
                <a:solidFill>
                  <a:srgbClr val="FFFFFF"/>
                </a:solidFill>
              </a:uFill>
              <a:latin typeface="Times New Roman"/>
            </a:endParaRPr>
          </a:p>
        </p:txBody>
      </p:sp>
      <p:sp>
        <p:nvSpPr>
          <p:cNvPr id="373" name="CustomShape 39"/>
          <p:cNvSpPr/>
          <p:nvPr/>
        </p:nvSpPr>
        <p:spPr>
          <a:xfrm>
            <a:off x="230040" y="5048280"/>
            <a:ext cx="15098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74" name="CustomShape 40"/>
          <p:cNvSpPr/>
          <p:nvPr/>
        </p:nvSpPr>
        <p:spPr>
          <a:xfrm>
            <a:off x="1758960" y="5067360"/>
            <a:ext cx="304632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75" name="CustomShape 41"/>
          <p:cNvSpPr/>
          <p:nvPr/>
        </p:nvSpPr>
        <p:spPr>
          <a:xfrm>
            <a:off x="1739880" y="5048280"/>
            <a:ext cx="308448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76" name="CustomShape 42"/>
          <p:cNvSpPr/>
          <p:nvPr/>
        </p:nvSpPr>
        <p:spPr>
          <a:xfrm>
            <a:off x="4843440" y="5067360"/>
            <a:ext cx="40510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a:solidFill>
                  <a:srgbClr val="0000FF"/>
                </a:solidFill>
                <a:uFill>
                  <a:solidFill>
                    <a:srgbClr val="FFFFFF"/>
                  </a:solidFill>
                </a:uFill>
                <a:latin typeface="Arial"/>
                <a:ea typeface="Times New Roman"/>
              </a:rPr>
              <a:t>16</a:t>
            </a:r>
            <a:r>
              <a:rPr lang="en-US" sz="2800" b="1" strike="noStrike" spc="-1">
                <a:solidFill>
                  <a:srgbClr val="000080"/>
                </a:solidFill>
                <a:uFill>
                  <a:solidFill>
                    <a:srgbClr val="FFFFFF"/>
                  </a:solidFill>
                </a:uFill>
                <a:latin typeface="Arial"/>
                <a:ea typeface="Times New Roman"/>
              </a:rPr>
              <a:t> Menahem</a:t>
            </a:r>
            <a:endParaRPr lang="en-US" sz="2400" b="0" strike="noStrike" spc="-1">
              <a:solidFill>
                <a:srgbClr val="FFFFFF"/>
              </a:solidFill>
              <a:uFill>
                <a:solidFill>
                  <a:srgbClr val="FFFFFF"/>
                </a:solidFill>
              </a:uFill>
              <a:latin typeface="Times New Roman"/>
            </a:endParaRPr>
          </a:p>
        </p:txBody>
      </p:sp>
      <p:sp>
        <p:nvSpPr>
          <p:cNvPr id="377" name="CustomShape 43"/>
          <p:cNvSpPr/>
          <p:nvPr/>
        </p:nvSpPr>
        <p:spPr>
          <a:xfrm>
            <a:off x="4824360" y="5048280"/>
            <a:ext cx="40892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78" name="CustomShape 44"/>
          <p:cNvSpPr/>
          <p:nvPr/>
        </p:nvSpPr>
        <p:spPr>
          <a:xfrm>
            <a:off x="225360" y="1204920"/>
            <a:ext cx="8692920" cy="4449600"/>
          </a:xfrm>
          <a:prstGeom prst="rect">
            <a:avLst/>
          </a:prstGeom>
          <a:noFill/>
          <a:ln w="11160">
            <a:solidFill>
              <a:srgbClr val="A0A0A0"/>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 name="TextShape 1"/>
          <p:cNvSpPr txBox="1"/>
          <p:nvPr/>
        </p:nvSpPr>
        <p:spPr>
          <a:xfrm>
            <a:off x="228600" y="150840"/>
            <a:ext cx="8763120" cy="764280"/>
          </a:xfrm>
          <a:prstGeom prst="rect">
            <a:avLst/>
          </a:prstGeom>
          <a:noFill/>
          <a:ln>
            <a:noFill/>
          </a:ln>
        </p:spPr>
        <p:txBody>
          <a:bodyPr lIns="90000" tIns="46800" rIns="90000" bIns="46800" anchor="ctr"/>
          <a:lstStyle/>
          <a:p>
            <a:pPr algn="ctr"/>
            <a:r>
              <a:rPr lang="en-GB" sz="4400" b="0" strike="noStrike" spc="-1" dirty="0" err="1" smtClean="0">
                <a:solidFill>
                  <a:srgbClr val="000066"/>
                </a:solidFill>
                <a:uFill>
                  <a:solidFill>
                    <a:srgbClr val="FFFFFF"/>
                  </a:solidFill>
                </a:uFill>
                <a:latin typeface="Arial Black"/>
                <a:ea typeface="Times New Roman"/>
              </a:rPr>
              <a:t>Dinastiile</a:t>
            </a:r>
            <a:r>
              <a:rPr lang="en-GB" sz="4400" b="0" strike="noStrike" spc="-1" dirty="0" smtClean="0">
                <a:solidFill>
                  <a:srgbClr val="000066"/>
                </a:solidFill>
                <a:uFill>
                  <a:solidFill>
                    <a:srgbClr val="FFFFFF"/>
                  </a:solidFill>
                </a:uFill>
                <a:latin typeface="Arial Black"/>
                <a:ea typeface="Times New Roman"/>
              </a:rPr>
              <a:t> regale</a:t>
            </a:r>
            <a:endParaRPr lang="en-US" sz="4400" b="0" strike="noStrike" spc="-1" dirty="0">
              <a:solidFill>
                <a:srgbClr val="FFCC00"/>
              </a:solidFill>
              <a:uFill>
                <a:solidFill>
                  <a:srgbClr val="FFFFFF"/>
                </a:solidFill>
              </a:uFill>
              <a:latin typeface="Arial Black"/>
            </a:endParaRPr>
          </a:p>
        </p:txBody>
      </p:sp>
      <p:sp>
        <p:nvSpPr>
          <p:cNvPr id="383" name="CustomShape 2"/>
          <p:cNvSpPr/>
          <p:nvPr/>
        </p:nvSpPr>
        <p:spPr>
          <a:xfrm>
            <a:off x="245880" y="1547640"/>
            <a:ext cx="152856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741</a:t>
            </a:r>
            <a:endParaRPr lang="en-US" sz="2400" b="0" strike="noStrike" spc="-1">
              <a:solidFill>
                <a:srgbClr val="FFFFFF"/>
              </a:solidFill>
              <a:uFill>
                <a:solidFill>
                  <a:srgbClr val="FFFFFF"/>
                </a:solidFill>
              </a:uFill>
              <a:latin typeface="Times New Roman"/>
            </a:endParaRPr>
          </a:p>
        </p:txBody>
      </p:sp>
      <p:sp>
        <p:nvSpPr>
          <p:cNvPr id="384" name="CustomShape 3"/>
          <p:cNvSpPr/>
          <p:nvPr/>
        </p:nvSpPr>
        <p:spPr>
          <a:xfrm>
            <a:off x="226800" y="1528560"/>
            <a:ext cx="156672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85" name="CustomShape 4"/>
          <p:cNvSpPr/>
          <p:nvPr/>
        </p:nvSpPr>
        <p:spPr>
          <a:xfrm>
            <a:off x="1812600" y="1547640"/>
            <a:ext cx="352260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12</a:t>
            </a:r>
            <a:r>
              <a:rPr lang="en-US" sz="2800" b="1" strike="noStrike" spc="-1" dirty="0">
                <a:solidFill>
                  <a:srgbClr val="000080"/>
                </a:solidFill>
                <a:uFill>
                  <a:solidFill>
                    <a:srgbClr val="FFFFFF"/>
                  </a:solidFill>
                </a:uFill>
                <a:latin typeface="Arial"/>
                <a:ea typeface="Times New Roman"/>
              </a:rPr>
              <a:t> Ahaz </a:t>
            </a:r>
            <a:r>
              <a:rPr lang="vi-VN" sz="2800" b="0" strike="noStrike" spc="-1" dirty="0" smtClean="0">
                <a:solidFill>
                  <a:srgbClr val="000080"/>
                </a:solidFill>
                <a:uFill>
                  <a:solidFill>
                    <a:srgbClr val="FFFFFF"/>
                  </a:solidFill>
                </a:uFill>
                <a:latin typeface="Arial"/>
                <a:ea typeface="Times New Roman"/>
              </a:rPr>
              <a:t>(rău)</a:t>
            </a:r>
            <a:endParaRPr lang="en-US" sz="2400" b="0" strike="noStrike" spc="-1" dirty="0">
              <a:solidFill>
                <a:srgbClr val="FFFFFF"/>
              </a:solidFill>
              <a:uFill>
                <a:solidFill>
                  <a:srgbClr val="FFFFFF"/>
                </a:solidFill>
              </a:uFill>
              <a:latin typeface="Times New Roman"/>
            </a:endParaRPr>
          </a:p>
        </p:txBody>
      </p:sp>
      <p:sp>
        <p:nvSpPr>
          <p:cNvPr id="386" name="CustomShape 5"/>
          <p:cNvSpPr/>
          <p:nvPr/>
        </p:nvSpPr>
        <p:spPr>
          <a:xfrm>
            <a:off x="1793520" y="1528560"/>
            <a:ext cx="356076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87" name="CustomShape 6"/>
          <p:cNvSpPr/>
          <p:nvPr/>
        </p:nvSpPr>
        <p:spPr>
          <a:xfrm>
            <a:off x="5373360" y="1547640"/>
            <a:ext cx="351792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88" name="CustomShape 7"/>
          <p:cNvSpPr/>
          <p:nvPr/>
        </p:nvSpPr>
        <p:spPr>
          <a:xfrm>
            <a:off x="5354280" y="1528560"/>
            <a:ext cx="355608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89" name="CustomShape 8"/>
          <p:cNvSpPr/>
          <p:nvPr/>
        </p:nvSpPr>
        <p:spPr>
          <a:xfrm>
            <a:off x="245880" y="2187360"/>
            <a:ext cx="152856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738</a:t>
            </a:r>
            <a:endParaRPr lang="en-US" sz="2400" b="0" strike="noStrike" spc="-1">
              <a:solidFill>
                <a:srgbClr val="FFFFFF"/>
              </a:solidFill>
              <a:uFill>
                <a:solidFill>
                  <a:srgbClr val="FFFFFF"/>
                </a:solidFill>
              </a:uFill>
              <a:latin typeface="Times New Roman"/>
            </a:endParaRPr>
          </a:p>
        </p:txBody>
      </p:sp>
      <p:sp>
        <p:nvSpPr>
          <p:cNvPr id="390" name="CustomShape 9"/>
          <p:cNvSpPr/>
          <p:nvPr/>
        </p:nvSpPr>
        <p:spPr>
          <a:xfrm>
            <a:off x="226800" y="2168280"/>
            <a:ext cx="156672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91" name="CustomShape 10"/>
          <p:cNvSpPr/>
          <p:nvPr/>
        </p:nvSpPr>
        <p:spPr>
          <a:xfrm>
            <a:off x="1812600" y="2187360"/>
            <a:ext cx="352260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92" name="CustomShape 11"/>
          <p:cNvSpPr/>
          <p:nvPr/>
        </p:nvSpPr>
        <p:spPr>
          <a:xfrm>
            <a:off x="1793520" y="2168280"/>
            <a:ext cx="356076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93" name="CustomShape 12"/>
          <p:cNvSpPr/>
          <p:nvPr/>
        </p:nvSpPr>
        <p:spPr>
          <a:xfrm>
            <a:off x="5373360" y="2187360"/>
            <a:ext cx="351792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0000FF"/>
                </a:solidFill>
                <a:uFill>
                  <a:solidFill>
                    <a:srgbClr val="FFFFFF"/>
                  </a:solidFill>
                </a:uFill>
                <a:latin typeface="Arial"/>
                <a:ea typeface="Times New Roman"/>
              </a:rPr>
              <a:t>17</a:t>
            </a:r>
            <a:r>
              <a:rPr lang="en-US" sz="2800" b="1" strike="noStrike" spc="-1" dirty="0">
                <a:solidFill>
                  <a:srgbClr val="000080"/>
                </a:solidFill>
                <a:uFill>
                  <a:solidFill>
                    <a:srgbClr val="FFFFFF"/>
                  </a:solidFill>
                </a:uFill>
                <a:latin typeface="Arial"/>
                <a:ea typeface="Times New Roman"/>
              </a:rPr>
              <a:t> </a:t>
            </a:r>
            <a:r>
              <a:rPr lang="en-US" sz="2800" b="1" strike="noStrike" spc="-1" dirty="0" err="1" smtClean="0">
                <a:solidFill>
                  <a:srgbClr val="000080"/>
                </a:solidFill>
                <a:uFill>
                  <a:solidFill>
                    <a:srgbClr val="FFFFFF"/>
                  </a:solidFill>
                </a:uFill>
                <a:latin typeface="Arial"/>
                <a:ea typeface="Times New Roman"/>
              </a:rPr>
              <a:t>Pekahia</a:t>
            </a:r>
            <a:endParaRPr lang="en-US" sz="2400" b="0" strike="noStrike" spc="-1" dirty="0">
              <a:solidFill>
                <a:srgbClr val="FFFFFF"/>
              </a:solidFill>
              <a:uFill>
                <a:solidFill>
                  <a:srgbClr val="FFFFFF"/>
                </a:solidFill>
              </a:uFill>
              <a:latin typeface="Times New Roman"/>
            </a:endParaRPr>
          </a:p>
        </p:txBody>
      </p:sp>
      <p:sp>
        <p:nvSpPr>
          <p:cNvPr id="394" name="CustomShape 13"/>
          <p:cNvSpPr/>
          <p:nvPr/>
        </p:nvSpPr>
        <p:spPr>
          <a:xfrm>
            <a:off x="5354280" y="2168280"/>
            <a:ext cx="355608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95" name="CustomShape 14"/>
          <p:cNvSpPr/>
          <p:nvPr/>
        </p:nvSpPr>
        <p:spPr>
          <a:xfrm>
            <a:off x="245880" y="2827080"/>
            <a:ext cx="152856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738</a:t>
            </a:r>
            <a:endParaRPr lang="en-US" sz="2400" b="0" strike="noStrike" spc="-1">
              <a:solidFill>
                <a:srgbClr val="FFFFFF"/>
              </a:solidFill>
              <a:uFill>
                <a:solidFill>
                  <a:srgbClr val="FFFFFF"/>
                </a:solidFill>
              </a:uFill>
              <a:latin typeface="Times New Roman"/>
            </a:endParaRPr>
          </a:p>
        </p:txBody>
      </p:sp>
      <p:sp>
        <p:nvSpPr>
          <p:cNvPr id="396" name="CustomShape 15"/>
          <p:cNvSpPr/>
          <p:nvPr/>
        </p:nvSpPr>
        <p:spPr>
          <a:xfrm>
            <a:off x="226800" y="2808000"/>
            <a:ext cx="156672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97" name="CustomShape 16"/>
          <p:cNvSpPr/>
          <p:nvPr/>
        </p:nvSpPr>
        <p:spPr>
          <a:xfrm>
            <a:off x="1812600" y="2827080"/>
            <a:ext cx="352260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398" name="CustomShape 17"/>
          <p:cNvSpPr/>
          <p:nvPr/>
        </p:nvSpPr>
        <p:spPr>
          <a:xfrm>
            <a:off x="1793520" y="2808000"/>
            <a:ext cx="356076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399" name="CustomShape 18"/>
          <p:cNvSpPr/>
          <p:nvPr/>
        </p:nvSpPr>
        <p:spPr>
          <a:xfrm>
            <a:off x="5373360" y="2827080"/>
            <a:ext cx="351792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0000FF"/>
                </a:solidFill>
                <a:uFill>
                  <a:solidFill>
                    <a:srgbClr val="FFFFFF"/>
                  </a:solidFill>
                </a:uFill>
                <a:latin typeface="Arial"/>
                <a:ea typeface="Times New Roman"/>
              </a:rPr>
              <a:t>18</a:t>
            </a:r>
            <a:r>
              <a:rPr lang="en-US" sz="2800" b="1" strike="noStrike" spc="-1" dirty="0">
                <a:solidFill>
                  <a:srgbClr val="000080"/>
                </a:solidFill>
                <a:uFill>
                  <a:solidFill>
                    <a:srgbClr val="FFFFFF"/>
                  </a:solidFill>
                </a:uFill>
                <a:latin typeface="Arial"/>
                <a:ea typeface="Times New Roman"/>
              </a:rPr>
              <a:t> </a:t>
            </a:r>
            <a:r>
              <a:rPr lang="en-US" sz="2800" b="1" strike="noStrike" spc="-1" dirty="0" err="1" smtClean="0">
                <a:solidFill>
                  <a:srgbClr val="000080"/>
                </a:solidFill>
                <a:uFill>
                  <a:solidFill>
                    <a:srgbClr val="FFFFFF"/>
                  </a:solidFill>
                </a:uFill>
                <a:latin typeface="Arial"/>
                <a:ea typeface="Times New Roman"/>
              </a:rPr>
              <a:t>Peka</a:t>
            </a:r>
            <a:endParaRPr lang="en-US" sz="2400" b="0" strike="noStrike" spc="-1" dirty="0">
              <a:solidFill>
                <a:srgbClr val="FFFFFF"/>
              </a:solidFill>
              <a:uFill>
                <a:solidFill>
                  <a:srgbClr val="FFFFFF"/>
                </a:solidFill>
              </a:uFill>
              <a:latin typeface="Times New Roman"/>
            </a:endParaRPr>
          </a:p>
        </p:txBody>
      </p:sp>
      <p:sp>
        <p:nvSpPr>
          <p:cNvPr id="400" name="CustomShape 19"/>
          <p:cNvSpPr/>
          <p:nvPr/>
        </p:nvSpPr>
        <p:spPr>
          <a:xfrm>
            <a:off x="5354280" y="2808000"/>
            <a:ext cx="355608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01" name="CustomShape 20"/>
          <p:cNvSpPr/>
          <p:nvPr/>
        </p:nvSpPr>
        <p:spPr>
          <a:xfrm>
            <a:off x="245880" y="3466800"/>
            <a:ext cx="152856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730</a:t>
            </a:r>
            <a:endParaRPr lang="en-US" sz="2400" b="0" strike="noStrike" spc="-1">
              <a:solidFill>
                <a:srgbClr val="FFFFFF"/>
              </a:solidFill>
              <a:uFill>
                <a:solidFill>
                  <a:srgbClr val="FFFFFF"/>
                </a:solidFill>
              </a:uFill>
              <a:latin typeface="Times New Roman"/>
            </a:endParaRPr>
          </a:p>
        </p:txBody>
      </p:sp>
      <p:sp>
        <p:nvSpPr>
          <p:cNvPr id="402" name="CustomShape 21"/>
          <p:cNvSpPr/>
          <p:nvPr/>
        </p:nvSpPr>
        <p:spPr>
          <a:xfrm>
            <a:off x="226800" y="3447720"/>
            <a:ext cx="156672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03" name="CustomShape 22"/>
          <p:cNvSpPr/>
          <p:nvPr/>
        </p:nvSpPr>
        <p:spPr>
          <a:xfrm>
            <a:off x="1812600" y="3466800"/>
            <a:ext cx="352260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404" name="CustomShape 23"/>
          <p:cNvSpPr/>
          <p:nvPr/>
        </p:nvSpPr>
        <p:spPr>
          <a:xfrm>
            <a:off x="1793520" y="3447720"/>
            <a:ext cx="356076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05" name="CustomShape 24"/>
          <p:cNvSpPr/>
          <p:nvPr/>
        </p:nvSpPr>
        <p:spPr>
          <a:xfrm>
            <a:off x="5373360" y="3466800"/>
            <a:ext cx="351792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0000FF"/>
                </a:solidFill>
                <a:uFill>
                  <a:solidFill>
                    <a:srgbClr val="FFFFFF"/>
                  </a:solidFill>
                </a:uFill>
                <a:latin typeface="Arial"/>
                <a:ea typeface="Times New Roman"/>
              </a:rPr>
              <a:t>19</a:t>
            </a:r>
            <a:r>
              <a:rPr lang="en-US" sz="2800" b="1" strike="noStrike" spc="-1" dirty="0">
                <a:solidFill>
                  <a:srgbClr val="000080"/>
                </a:solidFill>
                <a:uFill>
                  <a:solidFill>
                    <a:srgbClr val="FFFFFF"/>
                  </a:solidFill>
                </a:uFill>
                <a:latin typeface="Arial"/>
                <a:ea typeface="Times New Roman"/>
              </a:rPr>
              <a:t> </a:t>
            </a:r>
            <a:r>
              <a:rPr lang="en-US" sz="2800" b="1" strike="noStrike" spc="-1" dirty="0" smtClean="0">
                <a:solidFill>
                  <a:srgbClr val="000080"/>
                </a:solidFill>
                <a:uFill>
                  <a:solidFill>
                    <a:srgbClr val="FFFFFF"/>
                  </a:solidFill>
                </a:uFill>
                <a:latin typeface="Arial"/>
                <a:ea typeface="Times New Roman"/>
              </a:rPr>
              <a:t>Hos</a:t>
            </a:r>
            <a:r>
              <a:rPr lang="ro-RO" sz="2800" b="1" strike="noStrike" spc="-1" dirty="0" smtClean="0">
                <a:solidFill>
                  <a:srgbClr val="000080"/>
                </a:solidFill>
                <a:uFill>
                  <a:solidFill>
                    <a:srgbClr val="FFFFFF"/>
                  </a:solidFill>
                </a:uFill>
                <a:latin typeface="Arial"/>
                <a:ea typeface="Times New Roman"/>
              </a:rPr>
              <a:t>ea</a:t>
            </a:r>
            <a:endParaRPr lang="en-US" sz="2400" b="0" strike="noStrike" spc="-1" dirty="0">
              <a:solidFill>
                <a:srgbClr val="FFFFFF"/>
              </a:solidFill>
              <a:uFill>
                <a:solidFill>
                  <a:srgbClr val="FFFFFF"/>
                </a:solidFill>
              </a:uFill>
              <a:latin typeface="Times New Roman"/>
            </a:endParaRPr>
          </a:p>
        </p:txBody>
      </p:sp>
      <p:sp>
        <p:nvSpPr>
          <p:cNvPr id="406" name="CustomShape 25"/>
          <p:cNvSpPr/>
          <p:nvPr/>
        </p:nvSpPr>
        <p:spPr>
          <a:xfrm>
            <a:off x="5354280" y="3447720"/>
            <a:ext cx="355608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07" name="CustomShape 26"/>
          <p:cNvSpPr/>
          <p:nvPr/>
        </p:nvSpPr>
        <p:spPr>
          <a:xfrm>
            <a:off x="245880" y="4106520"/>
            <a:ext cx="152856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726</a:t>
            </a:r>
            <a:endParaRPr lang="en-US" sz="2400" b="0" strike="noStrike" spc="-1">
              <a:solidFill>
                <a:srgbClr val="FFFFFF"/>
              </a:solidFill>
              <a:uFill>
                <a:solidFill>
                  <a:srgbClr val="FFFFFF"/>
                </a:solidFill>
              </a:uFill>
              <a:latin typeface="Times New Roman"/>
            </a:endParaRPr>
          </a:p>
        </p:txBody>
      </p:sp>
      <p:sp>
        <p:nvSpPr>
          <p:cNvPr id="408" name="CustomShape 27"/>
          <p:cNvSpPr/>
          <p:nvPr/>
        </p:nvSpPr>
        <p:spPr>
          <a:xfrm>
            <a:off x="226800" y="4087440"/>
            <a:ext cx="156672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09" name="CustomShape 28"/>
          <p:cNvSpPr/>
          <p:nvPr/>
        </p:nvSpPr>
        <p:spPr>
          <a:xfrm>
            <a:off x="1812600" y="4106520"/>
            <a:ext cx="352260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13</a:t>
            </a:r>
            <a:r>
              <a:rPr lang="en-US" sz="2800" b="1" strike="noStrike" spc="-1" dirty="0">
                <a:solidFill>
                  <a:srgbClr val="000080"/>
                </a:solidFill>
                <a:uFill>
                  <a:solidFill>
                    <a:srgbClr val="FFFFFF"/>
                  </a:solidFill>
                </a:uFill>
                <a:latin typeface="Arial"/>
                <a:ea typeface="Times New Roman"/>
              </a:rPr>
              <a:t> </a:t>
            </a:r>
            <a:r>
              <a:rPr lang="ro-RO" sz="2800" b="1" spc="-1" dirty="0" smtClean="0">
                <a:solidFill>
                  <a:srgbClr val="000080"/>
                </a:solidFill>
                <a:uFill>
                  <a:solidFill>
                    <a:srgbClr val="FFFFFF"/>
                  </a:solidFill>
                </a:uFill>
                <a:latin typeface="Arial"/>
                <a:ea typeface="Times New Roman"/>
              </a:rPr>
              <a:t>E</a:t>
            </a:r>
            <a:r>
              <a:rPr lang="en-US" sz="2800" b="1" strike="noStrike" spc="-1" dirty="0" err="1" smtClean="0">
                <a:solidFill>
                  <a:srgbClr val="000080"/>
                </a:solidFill>
                <a:uFill>
                  <a:solidFill>
                    <a:srgbClr val="FFFFFF"/>
                  </a:solidFill>
                </a:uFill>
                <a:latin typeface="Arial"/>
                <a:ea typeface="Times New Roman"/>
              </a:rPr>
              <a:t>ze</a:t>
            </a:r>
            <a:r>
              <a:rPr lang="ro-RO" sz="2800" b="1" strike="noStrike" spc="-1" dirty="0" smtClean="0">
                <a:solidFill>
                  <a:srgbClr val="000080"/>
                </a:solidFill>
                <a:uFill>
                  <a:solidFill>
                    <a:srgbClr val="FFFFFF"/>
                  </a:solidFill>
                </a:uFill>
                <a:latin typeface="Arial"/>
                <a:ea typeface="Times New Roman"/>
              </a:rPr>
              <a:t>chia</a:t>
            </a:r>
            <a:r>
              <a:rPr lang="en-US" sz="2800" b="0" strike="noStrike" spc="-1" dirty="0" smtClean="0">
                <a:solidFill>
                  <a:srgbClr val="FF3300"/>
                </a:solidFill>
                <a:uFill>
                  <a:solidFill>
                    <a:srgbClr val="FFFFFF"/>
                  </a:solidFill>
                </a:uFill>
                <a:latin typeface="Arial"/>
                <a:ea typeface="Times New Roman"/>
              </a:rPr>
              <a:t>(bun)</a:t>
            </a:r>
            <a:endParaRPr lang="en-US" sz="2400" b="0" strike="noStrike" spc="-1" dirty="0">
              <a:solidFill>
                <a:srgbClr val="FFFFFF"/>
              </a:solidFill>
              <a:uFill>
                <a:solidFill>
                  <a:srgbClr val="FFFFFF"/>
                </a:solidFill>
              </a:uFill>
              <a:latin typeface="Times New Roman"/>
            </a:endParaRPr>
          </a:p>
        </p:txBody>
      </p:sp>
      <p:sp>
        <p:nvSpPr>
          <p:cNvPr id="410" name="CustomShape 29"/>
          <p:cNvSpPr/>
          <p:nvPr/>
        </p:nvSpPr>
        <p:spPr>
          <a:xfrm>
            <a:off x="1793520" y="4087440"/>
            <a:ext cx="356076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11" name="CustomShape 30"/>
          <p:cNvSpPr/>
          <p:nvPr/>
        </p:nvSpPr>
        <p:spPr>
          <a:xfrm>
            <a:off x="5373360" y="4106520"/>
            <a:ext cx="351792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412" name="CustomShape 31"/>
          <p:cNvSpPr/>
          <p:nvPr/>
        </p:nvSpPr>
        <p:spPr>
          <a:xfrm>
            <a:off x="5354280" y="4087440"/>
            <a:ext cx="355608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13" name="CustomShape 32"/>
          <p:cNvSpPr/>
          <p:nvPr/>
        </p:nvSpPr>
        <p:spPr>
          <a:xfrm>
            <a:off x="245880" y="4746600"/>
            <a:ext cx="152856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721</a:t>
            </a:r>
            <a:endParaRPr lang="en-US" sz="2400" b="0" strike="noStrike" spc="-1">
              <a:solidFill>
                <a:srgbClr val="FFFFFF"/>
              </a:solidFill>
              <a:uFill>
                <a:solidFill>
                  <a:srgbClr val="FFFFFF"/>
                </a:solidFill>
              </a:uFill>
              <a:latin typeface="Times New Roman"/>
            </a:endParaRPr>
          </a:p>
        </p:txBody>
      </p:sp>
      <p:sp>
        <p:nvSpPr>
          <p:cNvPr id="414" name="CustomShape 33"/>
          <p:cNvSpPr/>
          <p:nvPr/>
        </p:nvSpPr>
        <p:spPr>
          <a:xfrm>
            <a:off x="226800" y="4727520"/>
            <a:ext cx="156672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15" name="CustomShape 34"/>
          <p:cNvSpPr/>
          <p:nvPr/>
        </p:nvSpPr>
        <p:spPr>
          <a:xfrm>
            <a:off x="1812600" y="4746600"/>
            <a:ext cx="352260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416" name="CustomShape 35"/>
          <p:cNvSpPr/>
          <p:nvPr/>
        </p:nvSpPr>
        <p:spPr>
          <a:xfrm>
            <a:off x="1793520" y="4727520"/>
            <a:ext cx="356076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17" name="CustomShape 36"/>
          <p:cNvSpPr/>
          <p:nvPr/>
        </p:nvSpPr>
        <p:spPr>
          <a:xfrm>
            <a:off x="5373360" y="4746600"/>
            <a:ext cx="351792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dirty="0">
                <a:solidFill>
                  <a:srgbClr val="000080"/>
                </a:solidFill>
                <a:uFill>
                  <a:solidFill>
                    <a:srgbClr val="FFFFFF"/>
                  </a:solidFill>
                </a:uFill>
                <a:latin typeface="Arial"/>
                <a:ea typeface="Times New Roman"/>
              </a:rPr>
              <a:t> </a:t>
            </a:r>
            <a:r>
              <a:rPr lang="ro-RO" sz="2800" b="0" strike="noStrike" spc="-1" dirty="0" smtClean="0">
                <a:solidFill>
                  <a:srgbClr val="000080"/>
                </a:solidFill>
                <a:uFill>
                  <a:solidFill>
                    <a:srgbClr val="FFFFFF"/>
                  </a:solidFill>
                </a:uFill>
                <a:latin typeface="Arial"/>
                <a:ea typeface="Times New Roman"/>
              </a:rPr>
              <a:t>Sfârșitul Israelului</a:t>
            </a:r>
            <a:endParaRPr lang="en-US" sz="2400" b="0" strike="noStrike" spc="-1" dirty="0">
              <a:solidFill>
                <a:srgbClr val="FFFFFF"/>
              </a:solidFill>
              <a:uFill>
                <a:solidFill>
                  <a:srgbClr val="FFFFFF"/>
                </a:solidFill>
              </a:uFill>
              <a:latin typeface="Times New Roman"/>
            </a:endParaRPr>
          </a:p>
        </p:txBody>
      </p:sp>
      <p:sp>
        <p:nvSpPr>
          <p:cNvPr id="418" name="CustomShape 37"/>
          <p:cNvSpPr/>
          <p:nvPr/>
        </p:nvSpPr>
        <p:spPr>
          <a:xfrm>
            <a:off x="5354280" y="4727520"/>
            <a:ext cx="355608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19" name="CustomShape 38"/>
          <p:cNvSpPr/>
          <p:nvPr/>
        </p:nvSpPr>
        <p:spPr>
          <a:xfrm>
            <a:off x="222120" y="1523880"/>
            <a:ext cx="8692920" cy="3809880"/>
          </a:xfrm>
          <a:prstGeom prst="rect">
            <a:avLst/>
          </a:prstGeom>
          <a:noFill/>
          <a:ln w="11160">
            <a:solidFill>
              <a:srgbClr val="A0A0A0"/>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TextShape 1"/>
          <p:cNvSpPr txBox="1"/>
          <p:nvPr/>
        </p:nvSpPr>
        <p:spPr>
          <a:xfrm>
            <a:off x="228600" y="113400"/>
            <a:ext cx="8763120" cy="764280"/>
          </a:xfrm>
          <a:prstGeom prst="rect">
            <a:avLst/>
          </a:prstGeom>
          <a:noFill/>
          <a:ln>
            <a:noFill/>
          </a:ln>
        </p:spPr>
        <p:txBody>
          <a:bodyPr lIns="90000" tIns="46800" rIns="90000" bIns="46800" anchor="ctr"/>
          <a:lstStyle/>
          <a:p>
            <a:pPr algn="ctr"/>
            <a:r>
              <a:rPr lang="ro-RO" sz="4400" spc="-1" dirty="0" smtClean="0">
                <a:solidFill>
                  <a:srgbClr val="FFFFFF"/>
                </a:solidFill>
                <a:uFill>
                  <a:solidFill>
                    <a:srgbClr val="FFFFFF"/>
                  </a:solidFill>
                </a:uFill>
                <a:latin typeface="Arial Black"/>
                <a:ea typeface="Times New Roman"/>
              </a:rPr>
              <a:t>Caderea lui I</a:t>
            </a:r>
            <a:r>
              <a:rPr lang="en-GB" sz="4400" b="0" strike="noStrike" spc="-1" dirty="0" err="1" smtClean="0">
                <a:solidFill>
                  <a:srgbClr val="FFFFFF"/>
                </a:solidFill>
                <a:uFill>
                  <a:solidFill>
                    <a:srgbClr val="FFFFFF"/>
                  </a:solidFill>
                </a:uFill>
                <a:latin typeface="Arial Black"/>
                <a:ea typeface="Times New Roman"/>
              </a:rPr>
              <a:t>srael</a:t>
            </a:r>
            <a:endParaRPr lang="en-US" sz="4400" b="0" strike="noStrike" spc="-1" dirty="0">
              <a:solidFill>
                <a:srgbClr val="FFCC00"/>
              </a:solidFill>
              <a:uFill>
                <a:solidFill>
                  <a:srgbClr val="FFFFFF"/>
                </a:solidFill>
              </a:uFill>
              <a:latin typeface="Arial Black"/>
            </a:endParaRPr>
          </a:p>
        </p:txBody>
      </p:sp>
      <p:sp>
        <p:nvSpPr>
          <p:cNvPr id="424" name="CustomShape 2"/>
          <p:cNvSpPr/>
          <p:nvPr/>
        </p:nvSpPr>
        <p:spPr>
          <a:xfrm>
            <a:off x="152280" y="1077840"/>
            <a:ext cx="8763120" cy="54036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ro-RO" sz="2400" b="1" dirty="0" smtClean="0">
                <a:latin typeface="Tahoma" panose="020B0604030504040204" pitchFamily="34" charset="0"/>
                <a:ea typeface="Tahoma" panose="020B0604030504040204" pitchFamily="34" charset="0"/>
                <a:cs typeface="Tahoma" panose="020B0604030504040204" pitchFamily="34" charset="0"/>
              </a:rPr>
              <a:t>2 Regi </a:t>
            </a:r>
            <a:r>
              <a:rPr lang="vi-VN" sz="2400" b="1" dirty="0" smtClean="0">
                <a:latin typeface="Tahoma" panose="020B0604030504040204" pitchFamily="34" charset="0"/>
                <a:ea typeface="Tahoma" panose="020B0604030504040204" pitchFamily="34" charset="0"/>
                <a:cs typeface="Tahoma" panose="020B0604030504040204" pitchFamily="34" charset="0"/>
              </a:rPr>
              <a:t>1</a:t>
            </a:r>
            <a:r>
              <a:rPr lang="ro-RO" sz="2400" b="1" dirty="0" smtClean="0">
                <a:latin typeface="Tahoma" panose="020B0604030504040204" pitchFamily="34" charset="0"/>
                <a:ea typeface="Tahoma" panose="020B0604030504040204" pitchFamily="34" charset="0"/>
                <a:cs typeface="Tahoma" panose="020B0604030504040204" pitchFamily="34" charset="0"/>
              </a:rPr>
              <a:t>7:1</a:t>
            </a:r>
            <a:r>
              <a:rPr lang="vi-VN" sz="2400" b="1" dirty="0" smtClean="0">
                <a:latin typeface="Tahoma" panose="020B0604030504040204" pitchFamily="34" charset="0"/>
                <a:ea typeface="Tahoma" panose="020B0604030504040204" pitchFamily="34" charset="0"/>
                <a:cs typeface="Tahoma" panose="020B0604030504040204" pitchFamily="34" charset="0"/>
              </a:rPr>
              <a:t>5</a:t>
            </a:r>
            <a:r>
              <a:rPr lang="vi-VN" sz="2400" b="1" dirty="0"/>
              <a:t>. N-au vrut să ştie de legile Lui, de legământul pe care-l făcuse cu părinţii lor şi de înştiinţările pe care li le dăduse</a:t>
            </a:r>
            <a:r>
              <a:rPr lang="vi-VN" sz="2400" b="1" dirty="0" smtClean="0"/>
              <a:t>.</a:t>
            </a:r>
            <a:r>
              <a:rPr lang="ro-RO" sz="2400" b="1" dirty="0" smtClean="0"/>
              <a:t>.. </a:t>
            </a:r>
            <a:r>
              <a:rPr lang="vi-VN" sz="2400" b="1" dirty="0" smtClean="0"/>
              <a:t>16</a:t>
            </a:r>
            <a:r>
              <a:rPr lang="vi-VN" sz="2400" b="1" dirty="0"/>
              <a:t>. Au părăsit toate poruncile Domnului Dumnezeului lor, şi-au făcut viţei turnaţi, au făcut idoli </a:t>
            </a:r>
            <a:r>
              <a:rPr lang="vi-VN" sz="2400" b="1" dirty="0" smtClean="0"/>
              <a:t>de</a:t>
            </a:r>
            <a:r>
              <a:rPr lang="ro-RO" sz="2400" b="1" dirty="0" smtClean="0"/>
              <a:t>-</a:t>
            </a:r>
            <a:r>
              <a:rPr lang="vi-VN" sz="2400" b="1" dirty="0" smtClean="0"/>
              <a:t>ai </a:t>
            </a:r>
            <a:r>
              <a:rPr lang="vi-VN" sz="2400" b="1" dirty="0"/>
              <a:t>Astarteii, s-au închinat înaintea întregii oştiri a cerurilor şi au slujit lui Baal</a:t>
            </a:r>
            <a:r>
              <a:rPr lang="vi-VN" sz="2400" b="1" dirty="0" smtClean="0"/>
              <a:t>.</a:t>
            </a:r>
            <a:r>
              <a:rPr lang="ro-RO" sz="2400" b="1" dirty="0" smtClean="0"/>
              <a:t> </a:t>
            </a:r>
            <a:r>
              <a:rPr lang="vi-VN" sz="2400" b="1" dirty="0" smtClean="0"/>
              <a:t>17</a:t>
            </a:r>
            <a:r>
              <a:rPr lang="vi-VN" sz="2400" b="1" dirty="0"/>
              <a:t>. Au trecut prin foc pe fiii şi fiicele lor, s-au dedat la ghicire şi vrăjitorii şi s-au vândut ca să facă ce este rău înaintea Domnului, mâniindu-L</a:t>
            </a:r>
            <a:r>
              <a:rPr lang="vi-VN" sz="2400" b="1" dirty="0" smtClean="0"/>
              <a:t>.</a:t>
            </a:r>
            <a:r>
              <a:rPr lang="ro-RO" sz="2400" b="1" dirty="0" smtClean="0"/>
              <a:t> </a:t>
            </a:r>
            <a:r>
              <a:rPr lang="vi-VN" sz="2400" b="1" dirty="0" smtClean="0"/>
              <a:t>18</a:t>
            </a:r>
            <a:r>
              <a:rPr lang="vi-VN" sz="2400" b="1" dirty="0"/>
              <a:t>. De aceea Domnul S-a </a:t>
            </a:r>
            <a:r>
              <a:rPr lang="vi-VN" sz="2400" b="1" dirty="0" smtClean="0"/>
              <a:t>mâniat</a:t>
            </a:r>
            <a:r>
              <a:rPr lang="ro-RO" sz="2400" b="1" dirty="0" smtClean="0"/>
              <a:t>...</a:t>
            </a:r>
            <a:r>
              <a:rPr lang="vi-VN" sz="2400" b="1" dirty="0" smtClean="0"/>
              <a:t> </a:t>
            </a:r>
            <a:r>
              <a:rPr lang="vi-VN" sz="2400" b="1" dirty="0"/>
              <a:t>împotriva lui Israel, şi i-a îndepărtat de la faţa Lui. - N-a rămas decât seminţia lui </a:t>
            </a:r>
            <a:r>
              <a:rPr lang="vi-VN" sz="2400" b="1" dirty="0" smtClean="0"/>
              <a:t>Iuda</a:t>
            </a:r>
            <a:r>
              <a:rPr lang="ro-RO" sz="2400" b="1" dirty="0" smtClean="0"/>
              <a:t>...</a:t>
            </a:r>
          </a:p>
          <a:p>
            <a:pPr algn="ctr">
              <a:lnSpc>
                <a:spcPct val="100000"/>
              </a:lnSpc>
            </a:pPr>
            <a:r>
              <a:rPr lang="vi-VN" sz="2800" b="1" dirty="0"/>
              <a:t/>
            </a:r>
            <a:br>
              <a:rPr lang="vi-VN" sz="2800" b="1" dirty="0"/>
            </a:br>
            <a:endParaRPr lang="ro-RO" sz="2800" b="1" strike="noStrike" spc="-1" dirty="0" smtClean="0">
              <a:solidFill>
                <a:srgbClr val="FFFFFF"/>
              </a:solidFill>
              <a:uFill>
                <a:solidFill>
                  <a:srgbClr val="FFFFFF"/>
                </a:solidFill>
              </a:uFill>
              <a:latin typeface="Arial"/>
            </a:endParaRPr>
          </a:p>
          <a:p>
            <a:pPr algn="ctr">
              <a:lnSpc>
                <a:spcPct val="100000"/>
              </a:lnSpc>
            </a:pPr>
            <a:r>
              <a:rPr lang="en-US" sz="2800" b="0" strike="noStrike" spc="-1" dirty="0" smtClean="0">
                <a:solidFill>
                  <a:srgbClr val="FFFFFF"/>
                </a:solidFill>
                <a:uFill>
                  <a:solidFill>
                    <a:srgbClr val="FFFFFF"/>
                  </a:solidFill>
                </a:uFill>
                <a:latin typeface="Arial"/>
              </a:rPr>
              <a:t>–  </a:t>
            </a:r>
            <a:r>
              <a:rPr lang="en-US" sz="2800" b="0" strike="noStrike" spc="-1" dirty="0">
                <a:solidFill>
                  <a:srgbClr val="FFFFFF"/>
                </a:solidFill>
                <a:uFill>
                  <a:solidFill>
                    <a:srgbClr val="FFFFFF"/>
                  </a:solidFill>
                </a:uFill>
                <a:latin typeface="Arial"/>
              </a:rPr>
              <a:t>2 </a:t>
            </a:r>
            <a:r>
              <a:rPr lang="en-US" sz="2800" b="0" strike="noStrike" spc="-1" dirty="0" err="1" smtClean="0">
                <a:solidFill>
                  <a:srgbClr val="FFFFFF"/>
                </a:solidFill>
                <a:uFill>
                  <a:solidFill>
                    <a:srgbClr val="FFFFFF"/>
                  </a:solidFill>
                </a:uFill>
                <a:latin typeface="Arial"/>
              </a:rPr>
              <a:t>Regi</a:t>
            </a:r>
            <a:r>
              <a:rPr lang="en-US" sz="2800" b="0" strike="noStrike" spc="-1" dirty="0" smtClean="0">
                <a:solidFill>
                  <a:srgbClr val="FFFFFF"/>
                </a:solidFill>
                <a:uFill>
                  <a:solidFill>
                    <a:srgbClr val="FFFFFF"/>
                  </a:solidFill>
                </a:uFill>
                <a:latin typeface="Arial"/>
              </a:rPr>
              <a:t> 17:1</a:t>
            </a:r>
            <a:r>
              <a:rPr lang="ro-RO" sz="2800" b="0" strike="noStrike" spc="-1" dirty="0" smtClean="0">
                <a:solidFill>
                  <a:srgbClr val="FFFFFF"/>
                </a:solidFill>
                <a:uFill>
                  <a:solidFill>
                    <a:srgbClr val="FFFFFF"/>
                  </a:solidFill>
                </a:uFill>
                <a:latin typeface="Arial"/>
              </a:rPr>
              <a:t>5</a:t>
            </a:r>
            <a:r>
              <a:rPr lang="en-US" sz="2800" b="0" strike="noStrike" spc="-1" dirty="0" smtClean="0">
                <a:solidFill>
                  <a:srgbClr val="FFFFFF"/>
                </a:solidFill>
                <a:uFill>
                  <a:solidFill>
                    <a:srgbClr val="FFFFFF"/>
                  </a:solidFill>
                </a:uFill>
                <a:latin typeface="Arial"/>
              </a:rPr>
              <a:t>-18 </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82000"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0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lstStyle/>
          <a:p>
            <a:pPr algn="ctr"/>
            <a:r>
              <a:rPr lang="ro-RO" b="1" dirty="0" smtClean="0">
                <a:latin typeface="Albertus Extra Bold" panose="020E0802040304020204" pitchFamily="34" charset="0"/>
              </a:rPr>
              <a:t>Cortul întâlnirii, la moise</a:t>
            </a:r>
            <a:endParaRPr lang="en-US" dirty="0"/>
          </a:p>
        </p:txBody>
      </p:sp>
      <p:pic>
        <p:nvPicPr>
          <p:cNvPr id="8195"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300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868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569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5" name="TextShape 1"/>
          <p:cNvSpPr txBox="1"/>
          <p:nvPr/>
        </p:nvSpPr>
        <p:spPr>
          <a:xfrm>
            <a:off x="228600" y="150840"/>
            <a:ext cx="8763120" cy="764280"/>
          </a:xfrm>
          <a:prstGeom prst="rect">
            <a:avLst/>
          </a:prstGeom>
          <a:noFill/>
          <a:ln>
            <a:noFill/>
          </a:ln>
        </p:spPr>
        <p:txBody>
          <a:bodyPr lIns="90000" tIns="46800" rIns="90000" bIns="46800" anchor="ctr"/>
          <a:lstStyle/>
          <a:p>
            <a:pPr algn="ctr"/>
            <a:r>
              <a:rPr lang="en-GB" sz="4400" b="0" strike="noStrike" spc="-1" dirty="0" err="1" smtClean="0">
                <a:solidFill>
                  <a:srgbClr val="000066"/>
                </a:solidFill>
                <a:uFill>
                  <a:solidFill>
                    <a:srgbClr val="FFFFFF"/>
                  </a:solidFill>
                </a:uFill>
                <a:latin typeface="Arial Black"/>
                <a:ea typeface="Times New Roman"/>
              </a:rPr>
              <a:t>Dinastiile</a:t>
            </a:r>
            <a:r>
              <a:rPr lang="en-GB" sz="4400" b="0" strike="noStrike" spc="-1" dirty="0" smtClean="0">
                <a:solidFill>
                  <a:srgbClr val="000066"/>
                </a:solidFill>
                <a:uFill>
                  <a:solidFill>
                    <a:srgbClr val="FFFFFF"/>
                  </a:solidFill>
                </a:uFill>
                <a:latin typeface="Arial Black"/>
                <a:ea typeface="Times New Roman"/>
              </a:rPr>
              <a:t> regale</a:t>
            </a:r>
            <a:endParaRPr lang="en-US" sz="4400" b="0" strike="noStrike" spc="-1" dirty="0">
              <a:solidFill>
                <a:srgbClr val="FFCC00"/>
              </a:solidFill>
              <a:uFill>
                <a:solidFill>
                  <a:srgbClr val="FFFFFF"/>
                </a:solidFill>
              </a:uFill>
              <a:latin typeface="Arial Black"/>
            </a:endParaRPr>
          </a:p>
        </p:txBody>
      </p:sp>
      <p:sp>
        <p:nvSpPr>
          <p:cNvPr id="429" name="CustomShape 2"/>
          <p:cNvSpPr/>
          <p:nvPr/>
        </p:nvSpPr>
        <p:spPr>
          <a:xfrm>
            <a:off x="249120" y="907920"/>
            <a:ext cx="206064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697</a:t>
            </a:r>
            <a:endParaRPr lang="en-US" sz="2400" b="0" strike="noStrike" spc="-1">
              <a:solidFill>
                <a:srgbClr val="FFFFFF"/>
              </a:solidFill>
              <a:uFill>
                <a:solidFill>
                  <a:srgbClr val="FFFFFF"/>
                </a:solidFill>
              </a:uFill>
              <a:latin typeface="Times New Roman"/>
            </a:endParaRPr>
          </a:p>
        </p:txBody>
      </p:sp>
      <p:sp>
        <p:nvSpPr>
          <p:cNvPr id="430" name="CustomShape 3"/>
          <p:cNvSpPr/>
          <p:nvPr/>
        </p:nvSpPr>
        <p:spPr>
          <a:xfrm>
            <a:off x="230040" y="888840"/>
            <a:ext cx="209880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31" name="CustomShape 4"/>
          <p:cNvSpPr/>
          <p:nvPr/>
        </p:nvSpPr>
        <p:spPr>
          <a:xfrm>
            <a:off x="2347920" y="907920"/>
            <a:ext cx="515916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14</a:t>
            </a:r>
            <a:r>
              <a:rPr lang="en-US" sz="2800" b="1" strike="noStrike" spc="-1" dirty="0">
                <a:solidFill>
                  <a:srgbClr val="000080"/>
                </a:solidFill>
                <a:uFill>
                  <a:solidFill>
                    <a:srgbClr val="FFFFFF"/>
                  </a:solidFill>
                </a:uFill>
                <a:latin typeface="Arial"/>
                <a:ea typeface="Times New Roman"/>
              </a:rPr>
              <a:t> </a:t>
            </a:r>
            <a:r>
              <a:rPr lang="en-US" sz="2800" b="1" strike="noStrike" spc="-1" dirty="0" err="1" smtClean="0">
                <a:solidFill>
                  <a:srgbClr val="000080"/>
                </a:solidFill>
                <a:uFill>
                  <a:solidFill>
                    <a:srgbClr val="FFFFFF"/>
                  </a:solidFill>
                </a:uFill>
                <a:latin typeface="Arial"/>
                <a:ea typeface="Times New Roman"/>
              </a:rPr>
              <a:t>Manase</a:t>
            </a:r>
            <a:r>
              <a:rPr lang="en-US" sz="2800" b="1" strike="noStrike" spc="-1" dirty="0" smtClean="0">
                <a:solidFill>
                  <a:srgbClr val="000080"/>
                </a:solidFill>
                <a:uFill>
                  <a:solidFill>
                    <a:srgbClr val="FFFFFF"/>
                  </a:solidFill>
                </a:uFill>
                <a:latin typeface="Arial"/>
                <a:ea typeface="Times New Roman"/>
              </a:rPr>
              <a:t> </a:t>
            </a:r>
            <a:r>
              <a:rPr lang="en-US" sz="2800" b="0" strike="noStrike" spc="-1" dirty="0" smtClean="0">
                <a:solidFill>
                  <a:srgbClr val="000080"/>
                </a:solidFill>
                <a:uFill>
                  <a:solidFill>
                    <a:srgbClr val="FFFFFF"/>
                  </a:solidFill>
                </a:uFill>
                <a:latin typeface="Arial Narrow"/>
                <a:ea typeface="Times New Roman"/>
              </a:rPr>
              <a:t>(</a:t>
            </a:r>
            <a:r>
              <a:rPr lang="ro-RO" sz="2800" spc="-1" dirty="0" smtClean="0">
                <a:solidFill>
                  <a:srgbClr val="000080"/>
                </a:solidFill>
                <a:uFill>
                  <a:solidFill>
                    <a:srgbClr val="FFFFFF"/>
                  </a:solidFill>
                </a:uFill>
                <a:latin typeface="Arial Narrow"/>
                <a:ea typeface="Times New Roman"/>
              </a:rPr>
              <a:t>rău</a:t>
            </a:r>
            <a:r>
              <a:rPr lang="en-US" sz="2800" b="0" strike="noStrike" spc="-1" dirty="0" smtClean="0">
                <a:solidFill>
                  <a:srgbClr val="000080"/>
                </a:solidFill>
                <a:uFill>
                  <a:solidFill>
                    <a:srgbClr val="FFFFFF"/>
                  </a:solidFill>
                </a:uFill>
                <a:latin typeface="Arial Narrow"/>
                <a:ea typeface="Times New Roman"/>
              </a:rPr>
              <a:t>, </a:t>
            </a:r>
            <a:r>
              <a:rPr lang="ro-RO" sz="2800" b="0" strike="noStrike" spc="-1" dirty="0" smtClean="0">
                <a:solidFill>
                  <a:srgbClr val="000080"/>
                </a:solidFill>
                <a:uFill>
                  <a:solidFill>
                    <a:srgbClr val="FFFFFF"/>
                  </a:solidFill>
                </a:uFill>
                <a:latin typeface="Arial Narrow"/>
                <a:ea typeface="Times New Roman"/>
              </a:rPr>
              <a:t>dar s-a pocăit</a:t>
            </a:r>
            <a:r>
              <a:rPr lang="en-US" sz="2800" b="0" strike="noStrike" spc="-1" dirty="0" smtClean="0">
                <a:solidFill>
                  <a:srgbClr val="000080"/>
                </a:solidFill>
                <a:uFill>
                  <a:solidFill>
                    <a:srgbClr val="FFFFFF"/>
                  </a:solidFill>
                </a:uFill>
                <a:latin typeface="Arial Narrow"/>
                <a:ea typeface="Times New Roman"/>
              </a:rPr>
              <a:t>)</a:t>
            </a:r>
            <a:endParaRPr lang="en-US" sz="2400" b="0" strike="noStrike" spc="-1" dirty="0">
              <a:solidFill>
                <a:srgbClr val="FFFFFF"/>
              </a:solidFill>
              <a:uFill>
                <a:solidFill>
                  <a:srgbClr val="FFFFFF"/>
                </a:solidFill>
              </a:uFill>
              <a:latin typeface="Times New Roman"/>
            </a:endParaRPr>
          </a:p>
        </p:txBody>
      </p:sp>
      <p:sp>
        <p:nvSpPr>
          <p:cNvPr id="432" name="CustomShape 5"/>
          <p:cNvSpPr/>
          <p:nvPr/>
        </p:nvSpPr>
        <p:spPr>
          <a:xfrm>
            <a:off x="2328840" y="888840"/>
            <a:ext cx="519732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33" name="CustomShape 6"/>
          <p:cNvSpPr/>
          <p:nvPr/>
        </p:nvSpPr>
        <p:spPr>
          <a:xfrm>
            <a:off x="7545240" y="907920"/>
            <a:ext cx="13510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434" name="CustomShape 7"/>
          <p:cNvSpPr/>
          <p:nvPr/>
        </p:nvSpPr>
        <p:spPr>
          <a:xfrm>
            <a:off x="7526160" y="888840"/>
            <a:ext cx="13892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35" name="CustomShape 8"/>
          <p:cNvSpPr/>
          <p:nvPr/>
        </p:nvSpPr>
        <p:spPr>
          <a:xfrm>
            <a:off x="249120" y="1547640"/>
            <a:ext cx="206064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641</a:t>
            </a:r>
            <a:endParaRPr lang="en-US" sz="2400" b="0" strike="noStrike" spc="-1">
              <a:solidFill>
                <a:srgbClr val="FFFFFF"/>
              </a:solidFill>
              <a:uFill>
                <a:solidFill>
                  <a:srgbClr val="FFFFFF"/>
                </a:solidFill>
              </a:uFill>
              <a:latin typeface="Times New Roman"/>
            </a:endParaRPr>
          </a:p>
        </p:txBody>
      </p:sp>
      <p:sp>
        <p:nvSpPr>
          <p:cNvPr id="436" name="CustomShape 9"/>
          <p:cNvSpPr/>
          <p:nvPr/>
        </p:nvSpPr>
        <p:spPr>
          <a:xfrm>
            <a:off x="230040" y="1528560"/>
            <a:ext cx="209880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37" name="CustomShape 10"/>
          <p:cNvSpPr/>
          <p:nvPr/>
        </p:nvSpPr>
        <p:spPr>
          <a:xfrm>
            <a:off x="2347920" y="1547640"/>
            <a:ext cx="515916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15</a:t>
            </a:r>
            <a:r>
              <a:rPr lang="en-US" sz="2800" b="1" strike="noStrike" spc="-1" dirty="0">
                <a:solidFill>
                  <a:srgbClr val="000080"/>
                </a:solidFill>
                <a:uFill>
                  <a:solidFill>
                    <a:srgbClr val="FFFFFF"/>
                  </a:solidFill>
                </a:uFill>
                <a:latin typeface="Arial"/>
                <a:ea typeface="Times New Roman"/>
              </a:rPr>
              <a:t> Amon </a:t>
            </a:r>
            <a:r>
              <a:rPr lang="vi-VN" sz="2800" b="0" strike="noStrike" spc="-1" dirty="0" smtClean="0">
                <a:solidFill>
                  <a:srgbClr val="000080"/>
                </a:solidFill>
                <a:uFill>
                  <a:solidFill>
                    <a:srgbClr val="FFFFFF"/>
                  </a:solidFill>
                </a:uFill>
                <a:latin typeface="Arial"/>
                <a:ea typeface="Times New Roman"/>
              </a:rPr>
              <a:t>(rău)</a:t>
            </a:r>
            <a:endParaRPr lang="en-US" sz="2400" b="0" strike="noStrike" spc="-1" dirty="0">
              <a:solidFill>
                <a:srgbClr val="FFFFFF"/>
              </a:solidFill>
              <a:uFill>
                <a:solidFill>
                  <a:srgbClr val="FFFFFF"/>
                </a:solidFill>
              </a:uFill>
              <a:latin typeface="Times New Roman"/>
            </a:endParaRPr>
          </a:p>
        </p:txBody>
      </p:sp>
      <p:sp>
        <p:nvSpPr>
          <p:cNvPr id="438" name="CustomShape 11"/>
          <p:cNvSpPr/>
          <p:nvPr/>
        </p:nvSpPr>
        <p:spPr>
          <a:xfrm>
            <a:off x="2328840" y="1528560"/>
            <a:ext cx="519732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39" name="CustomShape 12"/>
          <p:cNvSpPr/>
          <p:nvPr/>
        </p:nvSpPr>
        <p:spPr>
          <a:xfrm>
            <a:off x="7545240" y="1547640"/>
            <a:ext cx="13510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440" name="CustomShape 13"/>
          <p:cNvSpPr/>
          <p:nvPr/>
        </p:nvSpPr>
        <p:spPr>
          <a:xfrm>
            <a:off x="7526160" y="1528560"/>
            <a:ext cx="13892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41" name="CustomShape 14"/>
          <p:cNvSpPr/>
          <p:nvPr/>
        </p:nvSpPr>
        <p:spPr>
          <a:xfrm>
            <a:off x="249120" y="2187360"/>
            <a:ext cx="206064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639</a:t>
            </a:r>
            <a:endParaRPr lang="en-US" sz="2400" b="0" strike="noStrike" spc="-1">
              <a:solidFill>
                <a:srgbClr val="FFFFFF"/>
              </a:solidFill>
              <a:uFill>
                <a:solidFill>
                  <a:srgbClr val="FFFFFF"/>
                </a:solidFill>
              </a:uFill>
              <a:latin typeface="Times New Roman"/>
            </a:endParaRPr>
          </a:p>
        </p:txBody>
      </p:sp>
      <p:sp>
        <p:nvSpPr>
          <p:cNvPr id="442" name="CustomShape 15"/>
          <p:cNvSpPr/>
          <p:nvPr/>
        </p:nvSpPr>
        <p:spPr>
          <a:xfrm>
            <a:off x="230040" y="2168280"/>
            <a:ext cx="209880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43" name="CustomShape 16"/>
          <p:cNvSpPr/>
          <p:nvPr/>
        </p:nvSpPr>
        <p:spPr>
          <a:xfrm>
            <a:off x="2347920" y="2187360"/>
            <a:ext cx="515916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16</a:t>
            </a:r>
            <a:r>
              <a:rPr lang="en-US" sz="2800" b="1" strike="noStrike" spc="-1" dirty="0">
                <a:solidFill>
                  <a:srgbClr val="000080"/>
                </a:solidFill>
                <a:uFill>
                  <a:solidFill>
                    <a:srgbClr val="FFFFFF"/>
                  </a:solidFill>
                </a:uFill>
                <a:latin typeface="Arial"/>
                <a:ea typeface="Times New Roman"/>
              </a:rPr>
              <a:t> </a:t>
            </a:r>
            <a:r>
              <a:rPr lang="ro-RO" sz="2800" b="1" spc="-1" dirty="0">
                <a:solidFill>
                  <a:srgbClr val="000080"/>
                </a:solidFill>
                <a:uFill>
                  <a:solidFill>
                    <a:srgbClr val="FFFFFF"/>
                  </a:solidFill>
                </a:uFill>
                <a:latin typeface="Arial"/>
                <a:ea typeface="Times New Roman"/>
              </a:rPr>
              <a:t>I</a:t>
            </a:r>
            <a:r>
              <a:rPr lang="en-US" sz="2800" b="1" strike="noStrike" spc="-1" dirty="0" err="1" smtClean="0">
                <a:solidFill>
                  <a:srgbClr val="000080"/>
                </a:solidFill>
                <a:uFill>
                  <a:solidFill>
                    <a:srgbClr val="FFFFFF"/>
                  </a:solidFill>
                </a:uFill>
                <a:latin typeface="Arial"/>
                <a:ea typeface="Times New Roman"/>
              </a:rPr>
              <a:t>osia</a:t>
            </a:r>
            <a:r>
              <a:rPr lang="en-US" sz="2800" b="1" strike="noStrike" spc="-1" dirty="0" smtClean="0">
                <a:solidFill>
                  <a:srgbClr val="000080"/>
                </a:solidFill>
                <a:uFill>
                  <a:solidFill>
                    <a:srgbClr val="FFFFFF"/>
                  </a:solidFill>
                </a:uFill>
                <a:latin typeface="Arial"/>
                <a:ea typeface="Times New Roman"/>
              </a:rPr>
              <a:t> </a:t>
            </a:r>
            <a:r>
              <a:rPr lang="en-US" sz="2800" b="0" strike="noStrike" spc="-1" dirty="0" smtClean="0">
                <a:solidFill>
                  <a:srgbClr val="FF3300"/>
                </a:solidFill>
                <a:uFill>
                  <a:solidFill>
                    <a:srgbClr val="FFFFFF"/>
                  </a:solidFill>
                </a:uFill>
                <a:latin typeface="Arial"/>
                <a:ea typeface="Times New Roman"/>
              </a:rPr>
              <a:t>(bun)</a:t>
            </a:r>
            <a:endParaRPr lang="en-US" sz="2400" b="0" strike="noStrike" spc="-1" dirty="0">
              <a:solidFill>
                <a:srgbClr val="FFFFFF"/>
              </a:solidFill>
              <a:uFill>
                <a:solidFill>
                  <a:srgbClr val="FFFFFF"/>
                </a:solidFill>
              </a:uFill>
              <a:latin typeface="Times New Roman"/>
            </a:endParaRPr>
          </a:p>
        </p:txBody>
      </p:sp>
      <p:sp>
        <p:nvSpPr>
          <p:cNvPr id="444" name="CustomShape 17"/>
          <p:cNvSpPr/>
          <p:nvPr/>
        </p:nvSpPr>
        <p:spPr>
          <a:xfrm>
            <a:off x="2328840" y="2168280"/>
            <a:ext cx="519732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45" name="CustomShape 18"/>
          <p:cNvSpPr/>
          <p:nvPr/>
        </p:nvSpPr>
        <p:spPr>
          <a:xfrm>
            <a:off x="7545240" y="2187360"/>
            <a:ext cx="13510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446" name="CustomShape 19"/>
          <p:cNvSpPr/>
          <p:nvPr/>
        </p:nvSpPr>
        <p:spPr>
          <a:xfrm>
            <a:off x="7526160" y="2168280"/>
            <a:ext cx="13892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47" name="CustomShape 20"/>
          <p:cNvSpPr/>
          <p:nvPr/>
        </p:nvSpPr>
        <p:spPr>
          <a:xfrm>
            <a:off x="249120" y="2827080"/>
            <a:ext cx="206064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608</a:t>
            </a:r>
            <a:endParaRPr lang="en-US" sz="2400" b="0" strike="noStrike" spc="-1">
              <a:solidFill>
                <a:srgbClr val="FFFFFF"/>
              </a:solidFill>
              <a:uFill>
                <a:solidFill>
                  <a:srgbClr val="FFFFFF"/>
                </a:solidFill>
              </a:uFill>
              <a:latin typeface="Times New Roman"/>
            </a:endParaRPr>
          </a:p>
        </p:txBody>
      </p:sp>
      <p:sp>
        <p:nvSpPr>
          <p:cNvPr id="448" name="CustomShape 21"/>
          <p:cNvSpPr/>
          <p:nvPr/>
        </p:nvSpPr>
        <p:spPr>
          <a:xfrm>
            <a:off x="230040" y="2808000"/>
            <a:ext cx="209880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49" name="CustomShape 22"/>
          <p:cNvSpPr/>
          <p:nvPr/>
        </p:nvSpPr>
        <p:spPr>
          <a:xfrm>
            <a:off x="2347920" y="2827080"/>
            <a:ext cx="515916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17</a:t>
            </a:r>
            <a:r>
              <a:rPr lang="en-US" sz="2800" b="1" strike="noStrike" spc="-1" dirty="0">
                <a:solidFill>
                  <a:srgbClr val="000080"/>
                </a:solidFill>
                <a:uFill>
                  <a:solidFill>
                    <a:srgbClr val="FFFFFF"/>
                  </a:solidFill>
                </a:uFill>
                <a:latin typeface="Arial"/>
                <a:ea typeface="Times New Roman"/>
              </a:rPr>
              <a:t> </a:t>
            </a:r>
            <a:r>
              <a:rPr lang="ro-RO" sz="2800" b="1" spc="-1" dirty="0" smtClean="0">
                <a:solidFill>
                  <a:srgbClr val="000080"/>
                </a:solidFill>
                <a:uFill>
                  <a:solidFill>
                    <a:srgbClr val="FFFFFF"/>
                  </a:solidFill>
                </a:uFill>
                <a:latin typeface="Arial"/>
                <a:ea typeface="Times New Roman"/>
              </a:rPr>
              <a:t>Ioahaz </a:t>
            </a:r>
            <a:r>
              <a:rPr lang="vi-VN" sz="2800" b="0" strike="noStrike" spc="-1" dirty="0" smtClean="0">
                <a:solidFill>
                  <a:srgbClr val="000080"/>
                </a:solidFill>
                <a:uFill>
                  <a:solidFill>
                    <a:srgbClr val="FFFFFF"/>
                  </a:solidFill>
                </a:uFill>
                <a:latin typeface="Arial"/>
                <a:ea typeface="Times New Roman"/>
              </a:rPr>
              <a:t>(rău)</a:t>
            </a:r>
            <a:endParaRPr lang="en-US" sz="2400" b="0" strike="noStrike" spc="-1" dirty="0">
              <a:solidFill>
                <a:srgbClr val="FFFFFF"/>
              </a:solidFill>
              <a:uFill>
                <a:solidFill>
                  <a:srgbClr val="FFFFFF"/>
                </a:solidFill>
              </a:uFill>
              <a:latin typeface="Times New Roman"/>
            </a:endParaRPr>
          </a:p>
        </p:txBody>
      </p:sp>
      <p:sp>
        <p:nvSpPr>
          <p:cNvPr id="450" name="CustomShape 23"/>
          <p:cNvSpPr/>
          <p:nvPr/>
        </p:nvSpPr>
        <p:spPr>
          <a:xfrm>
            <a:off x="2328840" y="2808000"/>
            <a:ext cx="519732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51" name="CustomShape 24"/>
          <p:cNvSpPr/>
          <p:nvPr/>
        </p:nvSpPr>
        <p:spPr>
          <a:xfrm>
            <a:off x="7545240" y="2827080"/>
            <a:ext cx="13510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452" name="CustomShape 25"/>
          <p:cNvSpPr/>
          <p:nvPr/>
        </p:nvSpPr>
        <p:spPr>
          <a:xfrm>
            <a:off x="7526160" y="2808000"/>
            <a:ext cx="13892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53" name="CustomShape 26"/>
          <p:cNvSpPr/>
          <p:nvPr/>
        </p:nvSpPr>
        <p:spPr>
          <a:xfrm>
            <a:off x="249120" y="3466800"/>
            <a:ext cx="206064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608</a:t>
            </a:r>
            <a:endParaRPr lang="en-US" sz="2400" b="0" strike="noStrike" spc="-1">
              <a:solidFill>
                <a:srgbClr val="FFFFFF"/>
              </a:solidFill>
              <a:uFill>
                <a:solidFill>
                  <a:srgbClr val="FFFFFF"/>
                </a:solidFill>
              </a:uFill>
              <a:latin typeface="Times New Roman"/>
            </a:endParaRPr>
          </a:p>
        </p:txBody>
      </p:sp>
      <p:sp>
        <p:nvSpPr>
          <p:cNvPr id="454" name="CustomShape 27"/>
          <p:cNvSpPr/>
          <p:nvPr/>
        </p:nvSpPr>
        <p:spPr>
          <a:xfrm>
            <a:off x="230040" y="3447720"/>
            <a:ext cx="209880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55" name="CustomShape 28"/>
          <p:cNvSpPr/>
          <p:nvPr/>
        </p:nvSpPr>
        <p:spPr>
          <a:xfrm>
            <a:off x="2347920" y="3466800"/>
            <a:ext cx="515916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18</a:t>
            </a:r>
            <a:r>
              <a:rPr lang="en-US" sz="2800" b="1" strike="noStrike" spc="-1" dirty="0">
                <a:solidFill>
                  <a:srgbClr val="000080"/>
                </a:solidFill>
                <a:uFill>
                  <a:solidFill>
                    <a:srgbClr val="FFFFFF"/>
                  </a:solidFill>
                </a:uFill>
                <a:latin typeface="Arial"/>
                <a:ea typeface="Times New Roman"/>
              </a:rPr>
              <a:t> </a:t>
            </a:r>
            <a:r>
              <a:rPr lang="ro-RO" sz="2800" b="1" spc="-1" dirty="0" smtClean="0">
                <a:solidFill>
                  <a:srgbClr val="000080"/>
                </a:solidFill>
                <a:uFill>
                  <a:solidFill>
                    <a:srgbClr val="FFFFFF"/>
                  </a:solidFill>
                </a:uFill>
                <a:latin typeface="Arial"/>
                <a:ea typeface="Times New Roman"/>
              </a:rPr>
              <a:t>Ioiachim</a:t>
            </a:r>
            <a:r>
              <a:rPr lang="en-US" sz="2800" b="1" strike="noStrike" spc="-1" dirty="0" smtClean="0">
                <a:solidFill>
                  <a:srgbClr val="000080"/>
                </a:solidFill>
                <a:uFill>
                  <a:solidFill>
                    <a:srgbClr val="FFFFFF"/>
                  </a:solidFill>
                </a:uFill>
                <a:latin typeface="Arial"/>
                <a:ea typeface="Times New Roman"/>
              </a:rPr>
              <a:t> </a:t>
            </a:r>
            <a:r>
              <a:rPr lang="vi-VN" sz="2800" b="0" strike="noStrike" spc="-1" dirty="0" smtClean="0">
                <a:solidFill>
                  <a:srgbClr val="000080"/>
                </a:solidFill>
                <a:uFill>
                  <a:solidFill>
                    <a:srgbClr val="FFFFFF"/>
                  </a:solidFill>
                </a:uFill>
                <a:latin typeface="Arial"/>
                <a:ea typeface="Times New Roman"/>
              </a:rPr>
              <a:t>(rău)</a:t>
            </a:r>
            <a:endParaRPr lang="en-US" sz="2400" b="0" strike="noStrike" spc="-1" dirty="0">
              <a:solidFill>
                <a:srgbClr val="FFFFFF"/>
              </a:solidFill>
              <a:uFill>
                <a:solidFill>
                  <a:srgbClr val="FFFFFF"/>
                </a:solidFill>
              </a:uFill>
              <a:latin typeface="Times New Roman"/>
            </a:endParaRPr>
          </a:p>
        </p:txBody>
      </p:sp>
      <p:sp>
        <p:nvSpPr>
          <p:cNvPr id="456" name="CustomShape 29"/>
          <p:cNvSpPr/>
          <p:nvPr/>
        </p:nvSpPr>
        <p:spPr>
          <a:xfrm>
            <a:off x="2328840" y="3447720"/>
            <a:ext cx="519732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57" name="CustomShape 30"/>
          <p:cNvSpPr/>
          <p:nvPr/>
        </p:nvSpPr>
        <p:spPr>
          <a:xfrm>
            <a:off x="7545240" y="3466800"/>
            <a:ext cx="1351080" cy="563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458" name="CustomShape 31"/>
          <p:cNvSpPr/>
          <p:nvPr/>
        </p:nvSpPr>
        <p:spPr>
          <a:xfrm>
            <a:off x="7526160" y="3447720"/>
            <a:ext cx="1389240" cy="60192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59" name="CustomShape 32"/>
          <p:cNvSpPr/>
          <p:nvPr/>
        </p:nvSpPr>
        <p:spPr>
          <a:xfrm>
            <a:off x="249120" y="4106880"/>
            <a:ext cx="206064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597</a:t>
            </a:r>
            <a:endParaRPr lang="en-US" sz="2400" b="0" strike="noStrike" spc="-1">
              <a:solidFill>
                <a:srgbClr val="FFFFFF"/>
              </a:solidFill>
              <a:uFill>
                <a:solidFill>
                  <a:srgbClr val="FFFFFF"/>
                </a:solidFill>
              </a:uFill>
              <a:latin typeface="Times New Roman"/>
            </a:endParaRPr>
          </a:p>
        </p:txBody>
      </p:sp>
      <p:sp>
        <p:nvSpPr>
          <p:cNvPr id="460" name="CustomShape 33"/>
          <p:cNvSpPr/>
          <p:nvPr/>
        </p:nvSpPr>
        <p:spPr>
          <a:xfrm>
            <a:off x="230040" y="4087800"/>
            <a:ext cx="209880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61" name="CustomShape 34"/>
          <p:cNvSpPr/>
          <p:nvPr/>
        </p:nvSpPr>
        <p:spPr>
          <a:xfrm>
            <a:off x="2347920" y="4106880"/>
            <a:ext cx="515916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19</a:t>
            </a:r>
            <a:r>
              <a:rPr lang="en-US" sz="2800" b="1" strike="noStrike" spc="-1" dirty="0">
                <a:solidFill>
                  <a:srgbClr val="000080"/>
                </a:solidFill>
                <a:uFill>
                  <a:solidFill>
                    <a:srgbClr val="FFFFFF"/>
                  </a:solidFill>
                </a:uFill>
                <a:latin typeface="Arial"/>
                <a:ea typeface="Times New Roman"/>
              </a:rPr>
              <a:t> </a:t>
            </a:r>
            <a:r>
              <a:rPr lang="ro-RO" sz="2800" b="1" spc="-1" dirty="0" smtClean="0">
                <a:solidFill>
                  <a:srgbClr val="000080"/>
                </a:solidFill>
                <a:uFill>
                  <a:solidFill>
                    <a:srgbClr val="FFFFFF"/>
                  </a:solidFill>
                </a:uFill>
                <a:latin typeface="Arial"/>
                <a:ea typeface="Times New Roman"/>
              </a:rPr>
              <a:t>Ioiachin</a:t>
            </a:r>
            <a:r>
              <a:rPr lang="en-US" sz="2800" b="1" strike="noStrike" spc="-1" dirty="0" smtClean="0">
                <a:solidFill>
                  <a:srgbClr val="000080"/>
                </a:solidFill>
                <a:uFill>
                  <a:solidFill>
                    <a:srgbClr val="FFFFFF"/>
                  </a:solidFill>
                </a:uFill>
                <a:latin typeface="Arial"/>
                <a:ea typeface="Times New Roman"/>
              </a:rPr>
              <a:t> </a:t>
            </a:r>
            <a:r>
              <a:rPr lang="vi-VN" sz="2800" b="0" strike="noStrike" spc="-1" dirty="0" smtClean="0">
                <a:solidFill>
                  <a:srgbClr val="000080"/>
                </a:solidFill>
                <a:uFill>
                  <a:solidFill>
                    <a:srgbClr val="FFFFFF"/>
                  </a:solidFill>
                </a:uFill>
                <a:latin typeface="Arial"/>
                <a:ea typeface="Times New Roman"/>
              </a:rPr>
              <a:t>(rău)</a:t>
            </a:r>
            <a:endParaRPr lang="en-US" sz="2400" b="0" strike="noStrike" spc="-1" dirty="0">
              <a:solidFill>
                <a:srgbClr val="FFFFFF"/>
              </a:solidFill>
              <a:uFill>
                <a:solidFill>
                  <a:srgbClr val="FFFFFF"/>
                </a:solidFill>
              </a:uFill>
              <a:latin typeface="Times New Roman"/>
            </a:endParaRPr>
          </a:p>
        </p:txBody>
      </p:sp>
      <p:sp>
        <p:nvSpPr>
          <p:cNvPr id="462" name="CustomShape 35"/>
          <p:cNvSpPr/>
          <p:nvPr/>
        </p:nvSpPr>
        <p:spPr>
          <a:xfrm>
            <a:off x="2328840" y="4087800"/>
            <a:ext cx="519732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63" name="CustomShape 36"/>
          <p:cNvSpPr/>
          <p:nvPr/>
        </p:nvSpPr>
        <p:spPr>
          <a:xfrm>
            <a:off x="7545240" y="4106880"/>
            <a:ext cx="13510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464" name="CustomShape 37"/>
          <p:cNvSpPr/>
          <p:nvPr/>
        </p:nvSpPr>
        <p:spPr>
          <a:xfrm>
            <a:off x="7526160" y="4087800"/>
            <a:ext cx="13892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65" name="CustomShape 38"/>
          <p:cNvSpPr/>
          <p:nvPr/>
        </p:nvSpPr>
        <p:spPr>
          <a:xfrm>
            <a:off x="249120" y="4746600"/>
            <a:ext cx="206064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597</a:t>
            </a:r>
            <a:endParaRPr lang="en-US" sz="2400" b="0" strike="noStrike" spc="-1">
              <a:solidFill>
                <a:srgbClr val="FFFFFF"/>
              </a:solidFill>
              <a:uFill>
                <a:solidFill>
                  <a:srgbClr val="FFFFFF"/>
                </a:solidFill>
              </a:uFill>
              <a:latin typeface="Times New Roman"/>
            </a:endParaRPr>
          </a:p>
        </p:txBody>
      </p:sp>
      <p:sp>
        <p:nvSpPr>
          <p:cNvPr id="466" name="CustomShape 39"/>
          <p:cNvSpPr/>
          <p:nvPr/>
        </p:nvSpPr>
        <p:spPr>
          <a:xfrm>
            <a:off x="230040" y="4727520"/>
            <a:ext cx="209880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67" name="CustomShape 40"/>
          <p:cNvSpPr/>
          <p:nvPr/>
        </p:nvSpPr>
        <p:spPr>
          <a:xfrm>
            <a:off x="2347920" y="4746600"/>
            <a:ext cx="515916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1" strike="noStrike" spc="-1" dirty="0">
                <a:solidFill>
                  <a:srgbClr val="FF0000"/>
                </a:solidFill>
                <a:uFill>
                  <a:solidFill>
                    <a:srgbClr val="FFFFFF"/>
                  </a:solidFill>
                </a:uFill>
                <a:latin typeface="Arial"/>
                <a:ea typeface="Times New Roman"/>
              </a:rPr>
              <a:t>20</a:t>
            </a:r>
            <a:r>
              <a:rPr lang="en-US" sz="2800" b="1" strike="noStrike" spc="-1" dirty="0">
                <a:solidFill>
                  <a:srgbClr val="000080"/>
                </a:solidFill>
                <a:uFill>
                  <a:solidFill>
                    <a:srgbClr val="FFFFFF"/>
                  </a:solidFill>
                </a:uFill>
                <a:latin typeface="Arial"/>
                <a:ea typeface="Times New Roman"/>
              </a:rPr>
              <a:t> </a:t>
            </a:r>
            <a:r>
              <a:rPr lang="en-US" sz="2800" b="1" strike="noStrike" spc="-1" dirty="0" err="1" smtClean="0">
                <a:solidFill>
                  <a:srgbClr val="000080"/>
                </a:solidFill>
                <a:uFill>
                  <a:solidFill>
                    <a:srgbClr val="FFFFFF"/>
                  </a:solidFill>
                </a:uFill>
                <a:latin typeface="Arial"/>
                <a:ea typeface="Times New Roman"/>
              </a:rPr>
              <a:t>Zede</a:t>
            </a:r>
            <a:r>
              <a:rPr lang="ro-RO" sz="2800" b="1" strike="noStrike" spc="-1" dirty="0" smtClean="0">
                <a:solidFill>
                  <a:srgbClr val="000080"/>
                </a:solidFill>
                <a:uFill>
                  <a:solidFill>
                    <a:srgbClr val="FFFFFF"/>
                  </a:solidFill>
                </a:uFill>
                <a:latin typeface="Arial"/>
                <a:ea typeface="Times New Roman"/>
              </a:rPr>
              <a:t>chia</a:t>
            </a:r>
            <a:r>
              <a:rPr lang="en-US" sz="2800" b="1" strike="noStrike" spc="-1" dirty="0" smtClean="0">
                <a:solidFill>
                  <a:srgbClr val="000080"/>
                </a:solidFill>
                <a:uFill>
                  <a:solidFill>
                    <a:srgbClr val="FFFFFF"/>
                  </a:solidFill>
                </a:uFill>
                <a:latin typeface="Arial"/>
                <a:ea typeface="Times New Roman"/>
              </a:rPr>
              <a:t> </a:t>
            </a:r>
            <a:r>
              <a:rPr lang="vi-VN" sz="2800" b="0" strike="noStrike" spc="-1" dirty="0" smtClean="0">
                <a:solidFill>
                  <a:srgbClr val="000080"/>
                </a:solidFill>
                <a:uFill>
                  <a:solidFill>
                    <a:srgbClr val="FFFFFF"/>
                  </a:solidFill>
                </a:uFill>
                <a:latin typeface="Arial"/>
                <a:ea typeface="Times New Roman"/>
              </a:rPr>
              <a:t>(rău)</a:t>
            </a:r>
            <a:endParaRPr lang="en-US" sz="2400" b="0" strike="noStrike" spc="-1" dirty="0">
              <a:solidFill>
                <a:srgbClr val="FFFFFF"/>
              </a:solidFill>
              <a:uFill>
                <a:solidFill>
                  <a:srgbClr val="FFFFFF"/>
                </a:solidFill>
              </a:uFill>
              <a:latin typeface="Times New Roman"/>
            </a:endParaRPr>
          </a:p>
        </p:txBody>
      </p:sp>
      <p:sp>
        <p:nvSpPr>
          <p:cNvPr id="468" name="CustomShape 41"/>
          <p:cNvSpPr/>
          <p:nvPr/>
        </p:nvSpPr>
        <p:spPr>
          <a:xfrm>
            <a:off x="2328840" y="4727520"/>
            <a:ext cx="519732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69" name="CustomShape 42"/>
          <p:cNvSpPr/>
          <p:nvPr/>
        </p:nvSpPr>
        <p:spPr>
          <a:xfrm>
            <a:off x="7545240" y="4746600"/>
            <a:ext cx="13510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470" name="CustomShape 43"/>
          <p:cNvSpPr/>
          <p:nvPr/>
        </p:nvSpPr>
        <p:spPr>
          <a:xfrm>
            <a:off x="7526160" y="4727520"/>
            <a:ext cx="13892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71" name="CustomShape 44"/>
          <p:cNvSpPr/>
          <p:nvPr/>
        </p:nvSpPr>
        <p:spPr>
          <a:xfrm>
            <a:off x="249120" y="5386320"/>
            <a:ext cx="206064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586</a:t>
            </a:r>
            <a:endParaRPr lang="en-US" sz="2400" b="0" strike="noStrike" spc="-1">
              <a:solidFill>
                <a:srgbClr val="FFFFFF"/>
              </a:solidFill>
              <a:uFill>
                <a:solidFill>
                  <a:srgbClr val="FFFFFF"/>
                </a:solidFill>
              </a:uFill>
              <a:latin typeface="Times New Roman"/>
            </a:endParaRPr>
          </a:p>
        </p:txBody>
      </p:sp>
      <p:sp>
        <p:nvSpPr>
          <p:cNvPr id="472" name="CustomShape 45"/>
          <p:cNvSpPr/>
          <p:nvPr/>
        </p:nvSpPr>
        <p:spPr>
          <a:xfrm>
            <a:off x="230040" y="5367240"/>
            <a:ext cx="209880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73" name="CustomShape 46"/>
          <p:cNvSpPr/>
          <p:nvPr/>
        </p:nvSpPr>
        <p:spPr>
          <a:xfrm>
            <a:off x="2347920" y="5386320"/>
            <a:ext cx="515916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dirty="0">
                <a:solidFill>
                  <a:srgbClr val="000080"/>
                </a:solidFill>
                <a:uFill>
                  <a:solidFill>
                    <a:srgbClr val="FFFFFF"/>
                  </a:solidFill>
                </a:uFill>
                <a:latin typeface="Arial"/>
                <a:ea typeface="Times New Roman"/>
              </a:rPr>
              <a:t>  </a:t>
            </a:r>
            <a:r>
              <a:rPr lang="ro-RO" sz="2800" b="0" strike="noStrike" spc="-1" dirty="0" smtClean="0">
                <a:solidFill>
                  <a:srgbClr val="000080"/>
                </a:solidFill>
                <a:uFill>
                  <a:solidFill>
                    <a:srgbClr val="FFFFFF"/>
                  </a:solidFill>
                </a:uFill>
                <a:latin typeface="Arial"/>
                <a:ea typeface="Times New Roman"/>
              </a:rPr>
              <a:t>Sfârșitul regatului lui Iuda</a:t>
            </a:r>
            <a:endParaRPr lang="en-US" sz="2400" b="0" strike="noStrike" spc="-1" dirty="0">
              <a:solidFill>
                <a:srgbClr val="FFFFFF"/>
              </a:solidFill>
              <a:uFill>
                <a:solidFill>
                  <a:srgbClr val="FFFFFF"/>
                </a:solidFill>
              </a:uFill>
              <a:latin typeface="Times New Roman"/>
            </a:endParaRPr>
          </a:p>
        </p:txBody>
      </p:sp>
      <p:sp>
        <p:nvSpPr>
          <p:cNvPr id="474" name="CustomShape 47"/>
          <p:cNvSpPr/>
          <p:nvPr/>
        </p:nvSpPr>
        <p:spPr>
          <a:xfrm>
            <a:off x="2328840" y="5367240"/>
            <a:ext cx="519732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75" name="CustomShape 48"/>
          <p:cNvSpPr/>
          <p:nvPr/>
        </p:nvSpPr>
        <p:spPr>
          <a:xfrm>
            <a:off x="7545240" y="5386320"/>
            <a:ext cx="1351080" cy="5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en-US" sz="2800" b="0" strike="noStrike" spc="-1">
                <a:solidFill>
                  <a:srgbClr val="000080"/>
                </a:solidFill>
                <a:uFill>
                  <a:solidFill>
                    <a:srgbClr val="FFFFFF"/>
                  </a:solidFill>
                </a:uFill>
                <a:latin typeface="Arial"/>
                <a:ea typeface="Times New Roman"/>
              </a:rPr>
              <a:t>  </a:t>
            </a:r>
            <a:endParaRPr lang="en-US" sz="2400" b="0" strike="noStrike" spc="-1">
              <a:solidFill>
                <a:srgbClr val="FFFFFF"/>
              </a:solidFill>
              <a:uFill>
                <a:solidFill>
                  <a:srgbClr val="FFFFFF"/>
                </a:solidFill>
              </a:uFill>
              <a:latin typeface="Times New Roman"/>
            </a:endParaRPr>
          </a:p>
          <a:p>
            <a:pPr>
              <a:lnSpc>
                <a:spcPct val="100000"/>
              </a:lnSpc>
            </a:pPr>
            <a:endParaRPr lang="en-US" sz="2400" b="0" strike="noStrike" spc="-1">
              <a:solidFill>
                <a:srgbClr val="FFFFFF"/>
              </a:solidFill>
              <a:uFill>
                <a:solidFill>
                  <a:srgbClr val="FFFFFF"/>
                </a:solidFill>
              </a:uFill>
              <a:latin typeface="Times New Roman"/>
            </a:endParaRPr>
          </a:p>
        </p:txBody>
      </p:sp>
      <p:sp>
        <p:nvSpPr>
          <p:cNvPr id="476" name="CustomShape 49"/>
          <p:cNvSpPr/>
          <p:nvPr/>
        </p:nvSpPr>
        <p:spPr>
          <a:xfrm>
            <a:off x="7526160" y="5367240"/>
            <a:ext cx="1389240" cy="601560"/>
          </a:xfrm>
          <a:prstGeom prst="rect">
            <a:avLst/>
          </a:prstGeom>
          <a:noFill/>
          <a:ln>
            <a:solidFill>
              <a:srgbClr val="A0A0A0"/>
            </a:solidFill>
          </a:ln>
        </p:spPr>
        <p:style>
          <a:lnRef idx="0">
            <a:scrgbClr r="0" g="0" b="0"/>
          </a:lnRef>
          <a:fillRef idx="0">
            <a:scrgbClr r="0" g="0" b="0"/>
          </a:fillRef>
          <a:effectRef idx="0">
            <a:scrgbClr r="0" g="0" b="0"/>
          </a:effectRef>
          <a:fontRef idx="minor"/>
        </p:style>
      </p:sp>
      <p:sp>
        <p:nvSpPr>
          <p:cNvPr id="477" name="CustomShape 50"/>
          <p:cNvSpPr/>
          <p:nvPr/>
        </p:nvSpPr>
        <p:spPr>
          <a:xfrm>
            <a:off x="225360" y="884160"/>
            <a:ext cx="8694720" cy="5089320"/>
          </a:xfrm>
          <a:prstGeom prst="rect">
            <a:avLst/>
          </a:prstGeom>
          <a:noFill/>
          <a:ln w="11160">
            <a:solidFill>
              <a:srgbClr val="A0A0A0"/>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TextShape 1"/>
          <p:cNvSpPr txBox="1"/>
          <p:nvPr/>
        </p:nvSpPr>
        <p:spPr>
          <a:xfrm>
            <a:off x="228600" y="113400"/>
            <a:ext cx="8763120" cy="764280"/>
          </a:xfrm>
          <a:prstGeom prst="rect">
            <a:avLst/>
          </a:prstGeom>
          <a:noFill/>
          <a:ln>
            <a:noFill/>
          </a:ln>
        </p:spPr>
        <p:txBody>
          <a:bodyPr lIns="90000" tIns="46800" rIns="90000" bIns="46800" anchor="ctr"/>
          <a:lstStyle/>
          <a:p>
            <a:pPr algn="ctr"/>
            <a:r>
              <a:rPr lang="ro-RO" sz="4400" spc="-1" dirty="0" smtClean="0">
                <a:solidFill>
                  <a:srgbClr val="FFFFFF"/>
                </a:solidFill>
                <a:uFill>
                  <a:solidFill>
                    <a:srgbClr val="FFFFFF"/>
                  </a:solidFill>
                </a:uFill>
                <a:latin typeface="Arial Black"/>
                <a:ea typeface="Times New Roman"/>
              </a:rPr>
              <a:t>Caderea lui Iuda</a:t>
            </a:r>
            <a:endParaRPr lang="en-US" sz="4400" b="0" strike="noStrike" spc="-1" dirty="0">
              <a:solidFill>
                <a:srgbClr val="FFCC00"/>
              </a:solidFill>
              <a:uFill>
                <a:solidFill>
                  <a:srgbClr val="FFFFFF"/>
                </a:solidFill>
              </a:uFill>
              <a:latin typeface="Arial Black"/>
            </a:endParaRPr>
          </a:p>
        </p:txBody>
      </p:sp>
      <p:sp>
        <p:nvSpPr>
          <p:cNvPr id="482" name="CustomShape 2"/>
          <p:cNvSpPr/>
          <p:nvPr/>
        </p:nvSpPr>
        <p:spPr>
          <a:xfrm>
            <a:off x="152280" y="1077840"/>
            <a:ext cx="8763120" cy="54036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2800" b="1" i="1" strike="noStrike" spc="-1" dirty="0">
                <a:solidFill>
                  <a:srgbClr val="FFFFFF"/>
                </a:solidFill>
                <a:uFill>
                  <a:solidFill>
                    <a:srgbClr val="FFFFFF"/>
                  </a:solidFill>
                </a:uFill>
                <a:latin typeface="Arial"/>
              </a:rPr>
              <a:t> </a:t>
            </a:r>
            <a:r>
              <a:rPr lang="ro-RO" sz="2800" b="1" i="1" strike="noStrike" spc="-1" dirty="0" smtClean="0">
                <a:solidFill>
                  <a:srgbClr val="FFFFFF"/>
                </a:solidFill>
                <a:uFill>
                  <a:solidFill>
                    <a:srgbClr val="FFFFFF"/>
                  </a:solidFill>
                </a:uFill>
                <a:latin typeface="Arial"/>
              </a:rPr>
              <a:t>2 Regi 24:10-12, </a:t>
            </a:r>
          </a:p>
          <a:p>
            <a:pPr algn="ctr">
              <a:lnSpc>
                <a:spcPct val="100000"/>
              </a:lnSpc>
            </a:pPr>
            <a:r>
              <a:rPr lang="vi-VN" sz="2800" dirty="0" smtClean="0"/>
              <a:t>10</a:t>
            </a:r>
            <a:r>
              <a:rPr lang="vi-VN" sz="2800" dirty="0"/>
              <a:t>. În vremea aceea, slujitorii lui Nebucadneţar, împăratul Babilonului, s-au suit împotriva Ierusalimului, şi cetatea a fost împresurată.</a:t>
            </a:r>
            <a:br>
              <a:rPr lang="vi-VN" sz="2800" dirty="0"/>
            </a:br>
            <a:r>
              <a:rPr lang="vi-VN" sz="2800" dirty="0"/>
              <a:t>11. Nebucadneţar, împăratul Babilonului, a </a:t>
            </a:r>
            <a:r>
              <a:rPr lang="vi-VN" sz="2800" dirty="0" smtClean="0"/>
              <a:t>venit</a:t>
            </a:r>
            <a:r>
              <a:rPr lang="ro-RO" sz="2800" dirty="0" smtClean="0"/>
              <a:t>... </a:t>
            </a:r>
            <a:r>
              <a:rPr lang="vi-VN" sz="2800" dirty="0" smtClean="0"/>
              <a:t>13.</a:t>
            </a:r>
            <a:r>
              <a:rPr lang="ro-RO" sz="2800" dirty="0" smtClean="0"/>
              <a:t> </a:t>
            </a:r>
            <a:r>
              <a:rPr lang="vi-VN" sz="2800" dirty="0" smtClean="0"/>
              <a:t>A </a:t>
            </a:r>
            <a:r>
              <a:rPr lang="vi-VN" sz="2800" dirty="0"/>
              <a:t>luat de acolo toate vistieriile Casei Domnului şi vistieriile casei împăratului; şi a sfărâmat toate vasele de aur pe care le făcuse Solomon, împăratul lui Israel, în Templul Domnului, cum spusese Domnul</a:t>
            </a:r>
            <a:r>
              <a:rPr lang="vi-VN" sz="2800" dirty="0" smtClean="0"/>
              <a:t>.</a:t>
            </a:r>
            <a:r>
              <a:rPr lang="ro-RO" sz="2800" dirty="0" smtClean="0"/>
              <a:t> </a:t>
            </a:r>
            <a:r>
              <a:rPr lang="vi-VN" sz="2800" dirty="0" smtClean="0"/>
              <a:t>14</a:t>
            </a:r>
            <a:r>
              <a:rPr lang="vi-VN" sz="2800" dirty="0"/>
              <a:t>. A dus în robie tot Ierusalimul, toate căpeteniile şi </a:t>
            </a:r>
            <a:r>
              <a:rPr lang="vi-VN" sz="2800" dirty="0" smtClean="0"/>
              <a:t>toţi</a:t>
            </a:r>
            <a:r>
              <a:rPr lang="ro-RO" sz="2800" dirty="0" smtClean="0"/>
              <a:t> </a:t>
            </a:r>
            <a:r>
              <a:rPr lang="vi-VN" sz="2800" dirty="0" smtClean="0"/>
              <a:t>oamenii </a:t>
            </a:r>
            <a:r>
              <a:rPr lang="vi-VN" sz="2800" dirty="0"/>
              <a:t>viteji, în număr de zece mii, cu toţi teslarii şi fierarii: n-a mai rămas decât poporul sărac al ţării</a:t>
            </a:r>
            <a:r>
              <a:rPr lang="vi-VN" sz="2800" dirty="0" smtClean="0"/>
              <a:t>.</a:t>
            </a:r>
            <a:r>
              <a:rPr lang="ro-RO" sz="2800" dirty="0" smtClean="0"/>
              <a:t>..</a:t>
            </a:r>
            <a:r>
              <a:rPr lang="vi-VN" sz="2400" dirty="0"/>
              <a:t/>
            </a:r>
            <a:br>
              <a:rPr lang="vi-VN" sz="2400" dirty="0"/>
            </a:b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41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216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TextShape 1"/>
          <p:cNvSpPr txBox="1"/>
          <p:nvPr/>
        </p:nvSpPr>
        <p:spPr>
          <a:xfrm>
            <a:off x="190620" y="214743"/>
            <a:ext cx="8991360" cy="703440"/>
          </a:xfrm>
          <a:prstGeom prst="rect">
            <a:avLst/>
          </a:prstGeom>
          <a:noFill/>
          <a:ln>
            <a:noFill/>
          </a:ln>
        </p:spPr>
        <p:txBody>
          <a:bodyPr lIns="90000" tIns="46800" rIns="90000" bIns="46800" anchor="ctr"/>
          <a:lstStyle/>
          <a:p>
            <a:pPr algn="ctr"/>
            <a:r>
              <a:rPr lang="en-GB" sz="4000" b="0" strike="noStrike" spc="-1" dirty="0" err="1" smtClean="0">
                <a:solidFill>
                  <a:srgbClr val="FFCC00"/>
                </a:solidFill>
                <a:uFill>
                  <a:solidFill>
                    <a:srgbClr val="FFFFFF"/>
                  </a:solidFill>
                </a:uFill>
                <a:latin typeface="Arial Black"/>
                <a:ea typeface="Times New Roman"/>
              </a:rPr>
              <a:t>Aplicatii</a:t>
            </a:r>
            <a:endParaRPr lang="en-US" sz="4400" b="0" strike="noStrike" spc="-1" dirty="0">
              <a:solidFill>
                <a:srgbClr val="FFCC00"/>
              </a:solidFill>
              <a:uFill>
                <a:solidFill>
                  <a:srgbClr val="FFFFFF"/>
                </a:solidFill>
              </a:uFill>
              <a:latin typeface="Arial Black"/>
            </a:endParaRPr>
          </a:p>
        </p:txBody>
      </p:sp>
      <p:sp>
        <p:nvSpPr>
          <p:cNvPr id="484" name="CustomShape 2"/>
          <p:cNvSpPr/>
          <p:nvPr/>
        </p:nvSpPr>
        <p:spPr>
          <a:xfrm>
            <a:off x="594162" y="5334000"/>
            <a:ext cx="8458200" cy="1219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rPr>
              <a:t>De ce frica și gelozia sunt distructive când apar în viața conducătorilor de popoare sau comunități (Ieroboam)?</a:t>
            </a:r>
            <a:endParaRPr lang="en-US" sz="2400" b="0" strike="noStrike" spc="-1" dirty="0">
              <a:solidFill>
                <a:srgbClr val="FFFFFF"/>
              </a:solidFill>
              <a:uFill>
                <a:solidFill>
                  <a:srgbClr val="FFFFFF"/>
                </a:solidFill>
              </a:uFill>
              <a:latin typeface="Times New Roman"/>
            </a:endParaRPr>
          </a:p>
        </p:txBody>
      </p:sp>
      <p:sp>
        <p:nvSpPr>
          <p:cNvPr id="485" name="CustomShape 3"/>
          <p:cNvSpPr/>
          <p:nvPr/>
        </p:nvSpPr>
        <p:spPr>
          <a:xfrm>
            <a:off x="365562" y="1300537"/>
            <a:ext cx="8686800" cy="947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r>
              <a:rPr lang="en-US" sz="2800" b="1" spc="-1" dirty="0" smtClean="0">
                <a:solidFill>
                  <a:srgbClr val="FFFFFF"/>
                </a:solidFill>
                <a:uFill>
                  <a:solidFill>
                    <a:srgbClr val="FFFFFF"/>
                  </a:solidFill>
                </a:uFill>
                <a:latin typeface="Arial"/>
              </a:rPr>
              <a:t>Care </a:t>
            </a:r>
            <a:r>
              <a:rPr lang="en-US" sz="2800" b="1" spc="-1" dirty="0" err="1" smtClean="0">
                <a:solidFill>
                  <a:srgbClr val="FFFFFF"/>
                </a:solidFill>
                <a:uFill>
                  <a:solidFill>
                    <a:srgbClr val="FFFFFF"/>
                  </a:solidFill>
                </a:uFill>
                <a:latin typeface="Arial"/>
              </a:rPr>
              <a:t>sunt</a:t>
            </a:r>
            <a:r>
              <a:rPr lang="en-US" sz="2800" b="1" spc="-1" dirty="0" smtClean="0">
                <a:solidFill>
                  <a:srgbClr val="FFFFFF"/>
                </a:solidFill>
                <a:uFill>
                  <a:solidFill>
                    <a:srgbClr val="FFFFFF"/>
                  </a:solidFill>
                </a:uFill>
                <a:latin typeface="Arial"/>
              </a:rPr>
              <a:t> </a:t>
            </a:r>
            <a:r>
              <a:rPr lang="en-US" sz="2800" b="1" spc="-1" dirty="0" err="1" smtClean="0">
                <a:solidFill>
                  <a:srgbClr val="FFFFFF"/>
                </a:solidFill>
                <a:uFill>
                  <a:solidFill>
                    <a:srgbClr val="FFFFFF"/>
                  </a:solidFill>
                </a:uFill>
                <a:latin typeface="Arial"/>
              </a:rPr>
              <a:t>primejdiile</a:t>
            </a:r>
            <a:r>
              <a:rPr lang="en-US" sz="2800" b="1" spc="-1" dirty="0" smtClean="0">
                <a:solidFill>
                  <a:srgbClr val="FFFFFF"/>
                </a:solidFill>
                <a:uFill>
                  <a:solidFill>
                    <a:srgbClr val="FFFFFF"/>
                  </a:solidFill>
                </a:uFill>
                <a:latin typeface="Arial"/>
              </a:rPr>
              <a:t> </a:t>
            </a:r>
            <a:r>
              <a:rPr lang="en-US" sz="2800" b="1" spc="-1" dirty="0" err="1" smtClean="0">
                <a:solidFill>
                  <a:srgbClr val="FFFFFF"/>
                </a:solidFill>
                <a:uFill>
                  <a:solidFill>
                    <a:srgbClr val="FFFFFF"/>
                  </a:solidFill>
                </a:uFill>
                <a:latin typeface="Arial"/>
              </a:rPr>
              <a:t>casatoriei</a:t>
            </a:r>
            <a:r>
              <a:rPr lang="en-US" sz="2800" b="1" spc="-1" dirty="0" smtClean="0">
                <a:solidFill>
                  <a:srgbClr val="FFFFFF"/>
                </a:solidFill>
                <a:uFill>
                  <a:solidFill>
                    <a:srgbClr val="FFFFFF"/>
                  </a:solidFill>
                </a:uFill>
                <a:latin typeface="Arial"/>
              </a:rPr>
              <a:t> cu o </a:t>
            </a:r>
            <a:r>
              <a:rPr lang="en-US" sz="2800" b="1" spc="-1" dirty="0" err="1" smtClean="0">
                <a:solidFill>
                  <a:srgbClr val="FFFFFF"/>
                </a:solidFill>
                <a:uFill>
                  <a:solidFill>
                    <a:srgbClr val="FFFFFF"/>
                  </a:solidFill>
                </a:uFill>
                <a:latin typeface="Arial"/>
              </a:rPr>
              <a:t>persoana</a:t>
            </a:r>
            <a:r>
              <a:rPr lang="en-US" sz="2800" b="1" spc="-1" dirty="0" smtClean="0">
                <a:solidFill>
                  <a:srgbClr val="FFFFFF"/>
                </a:solidFill>
                <a:uFill>
                  <a:solidFill>
                    <a:srgbClr val="FFFFFF"/>
                  </a:solidFill>
                </a:uFill>
                <a:latin typeface="Arial"/>
              </a:rPr>
              <a:t> </a:t>
            </a:r>
            <a:r>
              <a:rPr lang="en-US" sz="2800" b="1" spc="-1" dirty="0" err="1" smtClean="0">
                <a:solidFill>
                  <a:srgbClr val="FFFFFF"/>
                </a:solidFill>
                <a:uFill>
                  <a:solidFill>
                    <a:srgbClr val="FFFFFF"/>
                  </a:solidFill>
                </a:uFill>
                <a:latin typeface="Arial"/>
              </a:rPr>
              <a:t>lipsita</a:t>
            </a:r>
            <a:r>
              <a:rPr lang="en-US" sz="2800" b="1" spc="-1" dirty="0" smtClean="0">
                <a:solidFill>
                  <a:srgbClr val="FFFFFF"/>
                </a:solidFill>
                <a:uFill>
                  <a:solidFill>
                    <a:srgbClr val="FFFFFF"/>
                  </a:solidFill>
                </a:uFill>
                <a:latin typeface="Arial"/>
              </a:rPr>
              <a:t> de </a:t>
            </a:r>
            <a:r>
              <a:rPr lang="en-US" sz="2800" b="1" spc="-1" dirty="0" err="1" smtClean="0">
                <a:solidFill>
                  <a:srgbClr val="FFFFFF"/>
                </a:solidFill>
                <a:uFill>
                  <a:solidFill>
                    <a:srgbClr val="FFFFFF"/>
                  </a:solidFill>
                </a:uFill>
                <a:latin typeface="Arial"/>
              </a:rPr>
              <a:t>credinta</a:t>
            </a:r>
            <a:r>
              <a:rPr lang="en-US" sz="2800" b="1" spc="-1" dirty="0" smtClean="0">
                <a:solidFill>
                  <a:srgbClr val="FFFFFF"/>
                </a:solidFill>
                <a:uFill>
                  <a:solidFill>
                    <a:srgbClr val="FFFFFF"/>
                  </a:solidFill>
                </a:uFill>
                <a:latin typeface="Arial"/>
              </a:rPr>
              <a:t> in </a:t>
            </a:r>
            <a:r>
              <a:rPr lang="en-US" sz="2800" b="1" spc="-1" dirty="0" err="1" smtClean="0">
                <a:solidFill>
                  <a:srgbClr val="FFFFFF"/>
                </a:solidFill>
                <a:uFill>
                  <a:solidFill>
                    <a:srgbClr val="FFFFFF"/>
                  </a:solidFill>
                </a:uFill>
                <a:latin typeface="Arial"/>
              </a:rPr>
              <a:t>Domnul</a:t>
            </a:r>
            <a:r>
              <a:rPr lang="en-US" sz="2800" b="1" spc="-1" dirty="0" smtClean="0">
                <a:solidFill>
                  <a:srgbClr val="FFFFFF"/>
                </a:solidFill>
                <a:uFill>
                  <a:solidFill>
                    <a:srgbClr val="FFFFFF"/>
                  </a:solidFill>
                </a:uFill>
                <a:latin typeface="Arial"/>
              </a:rPr>
              <a:t>?</a:t>
            </a:r>
            <a:endParaRPr lang="en-US" sz="2400" b="0" strike="noStrike" spc="-1" dirty="0">
              <a:solidFill>
                <a:srgbClr val="FFFFFF"/>
              </a:solidFill>
              <a:uFill>
                <a:solidFill>
                  <a:srgbClr val="FFFFFF"/>
                </a:solidFill>
              </a:uFill>
              <a:latin typeface="Times New Roman"/>
            </a:endParaRPr>
          </a:p>
        </p:txBody>
      </p:sp>
      <p:sp>
        <p:nvSpPr>
          <p:cNvPr id="486" name="CustomShape 4"/>
          <p:cNvSpPr/>
          <p:nvPr/>
        </p:nvSpPr>
        <p:spPr>
          <a:xfrm>
            <a:off x="457200" y="2514600"/>
            <a:ext cx="8305920" cy="21336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r>
              <a:rPr lang="en-US" sz="2800" b="1" spc="-1" dirty="0" smtClean="0">
                <a:solidFill>
                  <a:srgbClr val="FFFFFF"/>
                </a:solidFill>
                <a:uFill>
                  <a:solidFill>
                    <a:srgbClr val="FFFFFF"/>
                  </a:solidFill>
                </a:uFill>
                <a:latin typeface="Arial"/>
              </a:rPr>
              <a:t>Cat de important</a:t>
            </a:r>
            <a:r>
              <a:rPr lang="ro-RO" sz="2800" b="1" spc="-1" dirty="0" smtClean="0">
                <a:solidFill>
                  <a:srgbClr val="FFFFFF"/>
                </a:solidFill>
                <a:uFill>
                  <a:solidFill>
                    <a:srgbClr val="FFFFFF"/>
                  </a:solidFill>
                </a:uFill>
                <a:latin typeface="Arial"/>
              </a:rPr>
              <a:t> este să ai un bun mentor, un bun sfătuitor?</a:t>
            </a:r>
          </a:p>
          <a:p>
            <a:pPr marL="457200" indent="-457200">
              <a:lnSpc>
                <a:spcPct val="100000"/>
              </a:lnSpc>
              <a:buClr>
                <a:srgbClr val="FFFFFF"/>
              </a:buClr>
              <a:buFont typeface="Wingdings" charset="2"/>
              <a:buChar char=""/>
            </a:pPr>
            <a:endParaRPr lang="ro-RO" sz="2800" b="1" spc="-1" dirty="0">
              <a:solidFill>
                <a:srgbClr val="FFFFFF"/>
              </a:solidFill>
              <a:uFill>
                <a:solidFill>
                  <a:srgbClr val="FFFFFF"/>
                </a:solidFill>
              </a:uFill>
              <a:latin typeface="Arial"/>
            </a:endParaRPr>
          </a:p>
          <a:p>
            <a:pPr marL="457200"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rPr>
              <a:t>De ce este bine să reții și sfatul bătrânilor, nu doar pe cel al tinerilor? Care este esența consilierii în situații de hotărâri dificile?</a:t>
            </a:r>
          </a:p>
          <a:p>
            <a:pPr marL="457200" indent="-457200">
              <a:lnSpc>
                <a:spcPct val="100000"/>
              </a:lnSpc>
              <a:buClr>
                <a:srgbClr val="FFFFFF"/>
              </a:buClr>
              <a:buFont typeface="Wingdings" charset="2"/>
              <a:buChar char=""/>
            </a:pPr>
            <a:endParaRPr lang="ro-RO" sz="2800" b="1" spc="-1" dirty="0" smtClean="0">
              <a:solidFill>
                <a:srgbClr val="FFFFFF"/>
              </a:solidFill>
              <a:uFill>
                <a:solidFill>
                  <a:srgbClr val="FFFFFF"/>
                </a:solidFill>
              </a:uFill>
              <a:latin typeface="Arial"/>
            </a:endParaRPr>
          </a:p>
          <a:p>
            <a:pPr marL="457200" indent="-457200">
              <a:lnSpc>
                <a:spcPct val="100000"/>
              </a:lnSpc>
              <a:buClr>
                <a:srgbClr val="FFFFFF"/>
              </a:buClr>
              <a:buFont typeface="Wingdings" charset="2"/>
              <a:buChar char=""/>
            </a:pP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 presetClass="entr" presetSubtype="8"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 calcmode="lin" valueType="num">
                                      <p:cBhvr additive="repl">
                                        <p:cTn id="7" dur="500" fill="hold"/>
                                        <p:tgtEl>
                                          <p:spTgt spid="485"/>
                                        </p:tgtEl>
                                        <p:attrNameLst>
                                          <p:attrName>ppt_x</p:attrName>
                                        </p:attrNameLst>
                                      </p:cBhvr>
                                      <p:tavLst>
                                        <p:tav tm="0">
                                          <p:val>
                                            <p:strVal val="0-#ppt_w/2"/>
                                          </p:val>
                                        </p:tav>
                                        <p:tav tm="100000">
                                          <p:val>
                                            <p:strVal val="#ppt_x"/>
                                          </p:val>
                                        </p:tav>
                                      </p:tavLst>
                                    </p:anim>
                                    <p:anim calcmode="lin" valueType="num">
                                      <p:cBhvr additive="repl">
                                        <p:cTn id="8" dur="500" fill="hold"/>
                                        <p:tgtEl>
                                          <p:spTgt spid="485"/>
                                        </p:tgtEl>
                                        <p:attrNameLst>
                                          <p:attrName>ppt_y</p:attrName>
                                        </p:attrNameLst>
                                      </p:cBhvr>
                                      <p:tavLst>
                                        <p:tav tm="0">
                                          <p:val>
                                            <p:strVal val="#ppt_y"/>
                                          </p:val>
                                        </p:tav>
                                        <p:tav tm="100000">
                                          <p:val>
                                            <p:strVal val="#ppt_y"/>
                                          </p:val>
                                        </p:tav>
                                      </p:tavLst>
                                    </p:anim>
                                  </p:childTnLst>
                                </p:cTn>
                              </p:par>
                            </p:childTnLst>
                          </p:cTn>
                        </p:par>
                      </p:childTnLst>
                    </p:cTn>
                  </p:par>
                  <p:par>
                    <p:cTn id="9" fill="freeze">
                      <p:stCondLst>
                        <p:cond delay="indefinite"/>
                      </p:stCondLst>
                      <p:childTnLst>
                        <p:par>
                          <p:cTn id="10" fill="freeze">
                            <p:stCondLst>
                              <p:cond delay="0"/>
                            </p:stCondLst>
                            <p:childTnLst>
                              <p:par>
                                <p:cTn id="11" presetID="2" presetClass="entr" presetSubtype="8" fill="hold" nodeType="clickEffect">
                                  <p:stCondLst>
                                    <p:cond delay="0"/>
                                  </p:stCondLst>
                                  <p:childTnLst>
                                    <p:set>
                                      <p:cBhvr>
                                        <p:cTn id="12" dur="1" fill="hold">
                                          <p:stCondLst>
                                            <p:cond delay="0"/>
                                          </p:stCondLst>
                                        </p:cTn>
                                        <p:tgtEl>
                                          <p:spTgt spid="486"/>
                                        </p:tgtEl>
                                        <p:attrNameLst>
                                          <p:attrName>style.visibility</p:attrName>
                                        </p:attrNameLst>
                                      </p:cBhvr>
                                      <p:to>
                                        <p:strVal val="visible"/>
                                      </p:to>
                                    </p:set>
                                    <p:anim calcmode="lin" valueType="num">
                                      <p:cBhvr additive="repl">
                                        <p:cTn id="13" dur="500" fill="hold"/>
                                        <p:tgtEl>
                                          <p:spTgt spid="486"/>
                                        </p:tgtEl>
                                        <p:attrNameLst>
                                          <p:attrName>ppt_x</p:attrName>
                                        </p:attrNameLst>
                                      </p:cBhvr>
                                      <p:tavLst>
                                        <p:tav tm="0">
                                          <p:val>
                                            <p:strVal val="0-#ppt_w/2"/>
                                          </p:val>
                                        </p:tav>
                                        <p:tav tm="100000">
                                          <p:val>
                                            <p:strVal val="#ppt_x"/>
                                          </p:val>
                                        </p:tav>
                                      </p:tavLst>
                                    </p:anim>
                                    <p:anim calcmode="lin" valueType="num">
                                      <p:cBhvr additive="repl">
                                        <p:cTn id="14" dur="500" fill="hold"/>
                                        <p:tgtEl>
                                          <p:spTgt spid="486"/>
                                        </p:tgtEl>
                                        <p:attrNameLst>
                                          <p:attrName>ppt_y</p:attrName>
                                        </p:attrNameLst>
                                      </p:cBhvr>
                                      <p:tavLst>
                                        <p:tav tm="0">
                                          <p:val>
                                            <p:strVal val="#ppt_y"/>
                                          </p:val>
                                        </p:tav>
                                        <p:tav tm="100000">
                                          <p:val>
                                            <p:strVal val="#ppt_y"/>
                                          </p:val>
                                        </p:tav>
                                      </p:tavLst>
                                    </p:anim>
                                  </p:childTnLst>
                                </p:cTn>
                              </p:par>
                            </p:childTnLst>
                          </p:cTn>
                        </p:par>
                      </p:childTnLst>
                    </p:cTn>
                  </p:par>
                  <p:par>
                    <p:cTn id="15" fill="freeze">
                      <p:stCondLst>
                        <p:cond delay="indefinite"/>
                      </p:stCondLst>
                      <p:childTnLst>
                        <p:par>
                          <p:cTn id="16" fill="freeze">
                            <p:stCondLst>
                              <p:cond delay="0"/>
                            </p:stCondLst>
                            <p:childTnLst>
                              <p:par>
                                <p:cTn id="17" presetID="2" presetClass="entr" presetSubtype="8" fill="hold" nodeType="clickEffect">
                                  <p:stCondLst>
                                    <p:cond delay="0"/>
                                  </p:stCondLst>
                                  <p:childTnLst>
                                    <p:set>
                                      <p:cBhvr>
                                        <p:cTn id="18" dur="1" fill="hold">
                                          <p:stCondLst>
                                            <p:cond delay="0"/>
                                          </p:stCondLst>
                                        </p:cTn>
                                        <p:tgtEl>
                                          <p:spTgt spid="484"/>
                                        </p:tgtEl>
                                        <p:attrNameLst>
                                          <p:attrName>style.visibility</p:attrName>
                                        </p:attrNameLst>
                                      </p:cBhvr>
                                      <p:to>
                                        <p:strVal val="visible"/>
                                      </p:to>
                                    </p:set>
                                    <p:anim calcmode="lin" valueType="num">
                                      <p:cBhvr additive="repl">
                                        <p:cTn id="19" dur="500" fill="hold"/>
                                        <p:tgtEl>
                                          <p:spTgt spid="484"/>
                                        </p:tgtEl>
                                        <p:attrNameLst>
                                          <p:attrName>ppt_x</p:attrName>
                                        </p:attrNameLst>
                                      </p:cBhvr>
                                      <p:tavLst>
                                        <p:tav tm="0">
                                          <p:val>
                                            <p:strVal val="0-#ppt_w/2"/>
                                          </p:val>
                                        </p:tav>
                                        <p:tav tm="100000">
                                          <p:val>
                                            <p:strVal val="#ppt_x"/>
                                          </p:val>
                                        </p:tav>
                                      </p:tavLst>
                                    </p:anim>
                                    <p:anim calcmode="lin" valueType="num">
                                      <p:cBhvr additive="repl">
                                        <p:cTn id="20" dur="500" fill="hold"/>
                                        <p:tgtEl>
                                          <p:spTgt spid="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TextShape 1"/>
          <p:cNvSpPr txBox="1"/>
          <p:nvPr/>
        </p:nvSpPr>
        <p:spPr>
          <a:xfrm>
            <a:off x="76320" y="135360"/>
            <a:ext cx="8991360" cy="703440"/>
          </a:xfrm>
          <a:prstGeom prst="rect">
            <a:avLst/>
          </a:prstGeom>
          <a:noFill/>
          <a:ln>
            <a:noFill/>
          </a:ln>
        </p:spPr>
        <p:txBody>
          <a:bodyPr lIns="90000" tIns="46800" rIns="90000" bIns="46800" anchor="ctr"/>
          <a:lstStyle/>
          <a:p>
            <a:pPr algn="ctr"/>
            <a:r>
              <a:rPr lang="en-GB" sz="4000" b="0" strike="noStrike" spc="-1" dirty="0" err="1" smtClean="0">
                <a:solidFill>
                  <a:srgbClr val="FFCC00"/>
                </a:solidFill>
                <a:uFill>
                  <a:solidFill>
                    <a:srgbClr val="FFFFFF"/>
                  </a:solidFill>
                </a:uFill>
                <a:latin typeface="Arial Black"/>
                <a:ea typeface="Times New Roman"/>
              </a:rPr>
              <a:t>Ap</a:t>
            </a:r>
            <a:r>
              <a:rPr lang="ro-RO" sz="4000" b="0" strike="noStrike" spc="-1" dirty="0" smtClean="0">
                <a:solidFill>
                  <a:srgbClr val="FFCC00"/>
                </a:solidFill>
                <a:uFill>
                  <a:solidFill>
                    <a:srgbClr val="FFFFFF"/>
                  </a:solidFill>
                </a:uFill>
                <a:latin typeface="Arial Black"/>
                <a:ea typeface="Times New Roman"/>
              </a:rPr>
              <a:t>licatii</a:t>
            </a:r>
            <a:endParaRPr lang="en-US" sz="4400" b="0" strike="noStrike" spc="-1" dirty="0">
              <a:solidFill>
                <a:srgbClr val="FFCC00"/>
              </a:solidFill>
              <a:uFill>
                <a:solidFill>
                  <a:srgbClr val="FFFFFF"/>
                </a:solidFill>
              </a:uFill>
              <a:latin typeface="Arial Black"/>
            </a:endParaRPr>
          </a:p>
        </p:txBody>
      </p:sp>
      <p:sp>
        <p:nvSpPr>
          <p:cNvPr id="488" name="CustomShape 2"/>
          <p:cNvSpPr/>
          <p:nvPr/>
        </p:nvSpPr>
        <p:spPr>
          <a:xfrm>
            <a:off x="457200" y="1219320"/>
            <a:ext cx="8305920" cy="947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rPr>
              <a:t>De ce este mai bine să te încrezi în Domnul decât să faci alianțe discutabile cu oamenii nedrepți?</a:t>
            </a:r>
            <a:endParaRPr lang="en-US" sz="2400" b="0" strike="noStrike" spc="-1" dirty="0">
              <a:solidFill>
                <a:srgbClr val="FFFFFF"/>
              </a:solidFill>
              <a:uFill>
                <a:solidFill>
                  <a:srgbClr val="FFFFFF"/>
                </a:solidFill>
              </a:uFill>
              <a:latin typeface="Times New Roman"/>
            </a:endParaRPr>
          </a:p>
        </p:txBody>
      </p:sp>
      <p:sp>
        <p:nvSpPr>
          <p:cNvPr id="489" name="CustomShape 3"/>
          <p:cNvSpPr/>
          <p:nvPr/>
        </p:nvSpPr>
        <p:spPr>
          <a:xfrm>
            <a:off x="457200" y="2613679"/>
            <a:ext cx="830592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rPr>
              <a:t>Ce atitudine ai față de vestitorii cuvântului </a:t>
            </a:r>
            <a:r>
              <a:rPr lang="en-US" sz="2800" b="1" strike="noStrike" spc="-1" dirty="0" smtClean="0">
                <a:solidFill>
                  <a:srgbClr val="FFFFFF"/>
                </a:solidFill>
                <a:uFill>
                  <a:solidFill>
                    <a:srgbClr val="FFFFFF"/>
                  </a:solidFill>
                </a:uFill>
                <a:latin typeface="Arial"/>
              </a:rPr>
              <a:t>(</a:t>
            </a:r>
            <a:r>
              <a:rPr lang="en-US" sz="2800" b="1" strike="noStrike" spc="-1" dirty="0">
                <a:solidFill>
                  <a:srgbClr val="FFFFFF"/>
                </a:solidFill>
                <a:uFill>
                  <a:solidFill>
                    <a:srgbClr val="FFFFFF"/>
                  </a:solidFill>
                </a:uFill>
                <a:latin typeface="Arial"/>
              </a:rPr>
              <a:t>1 </a:t>
            </a:r>
            <a:r>
              <a:rPr lang="en-US" sz="2800" b="1" strike="noStrike" spc="-1" dirty="0" err="1" smtClean="0">
                <a:solidFill>
                  <a:srgbClr val="FFFFFF"/>
                </a:solidFill>
                <a:uFill>
                  <a:solidFill>
                    <a:srgbClr val="FFFFFF"/>
                  </a:solidFill>
                </a:uFill>
                <a:latin typeface="Arial"/>
              </a:rPr>
              <a:t>Tes</a:t>
            </a:r>
            <a:r>
              <a:rPr lang="en-US" sz="2800" b="1" strike="noStrike" spc="-1" dirty="0">
                <a:solidFill>
                  <a:srgbClr val="FFFFFF"/>
                </a:solidFill>
                <a:uFill>
                  <a:solidFill>
                    <a:srgbClr val="FFFFFF"/>
                  </a:solidFill>
                </a:uFill>
                <a:latin typeface="Arial"/>
              </a:rPr>
              <a:t>. 5:20</a:t>
            </a:r>
            <a:r>
              <a:rPr lang="en-US" sz="2800" b="1" strike="noStrike" spc="-1" dirty="0" smtClean="0">
                <a:solidFill>
                  <a:srgbClr val="FFFFFF"/>
                </a:solidFill>
                <a:uFill>
                  <a:solidFill>
                    <a:srgbClr val="FFFFFF"/>
                  </a:solidFill>
                </a:uFill>
                <a:latin typeface="Arial"/>
              </a:rPr>
              <a:t>)</a:t>
            </a:r>
            <a:r>
              <a:rPr lang="ro-RO" sz="2800" b="1" strike="noStrike" spc="-1" dirty="0" smtClean="0">
                <a:solidFill>
                  <a:srgbClr val="FFFFFF"/>
                </a:solidFill>
                <a:uFill>
                  <a:solidFill>
                    <a:srgbClr val="FFFFFF"/>
                  </a:solidFill>
                </a:uFill>
                <a:latin typeface="Arial"/>
              </a:rPr>
              <a:t>?</a:t>
            </a:r>
            <a:endParaRPr lang="en-US" sz="2400" b="0" strike="noStrike" spc="-1" dirty="0">
              <a:solidFill>
                <a:srgbClr val="FFFFFF"/>
              </a:solidFill>
              <a:uFill>
                <a:solidFill>
                  <a:srgbClr val="FFFFFF"/>
                </a:solidFill>
              </a:uFill>
              <a:latin typeface="Times New Roman"/>
            </a:endParaRPr>
          </a:p>
        </p:txBody>
      </p:sp>
      <p:sp>
        <p:nvSpPr>
          <p:cNvPr id="490" name="CustomShape 4"/>
          <p:cNvSpPr/>
          <p:nvPr/>
        </p:nvSpPr>
        <p:spPr>
          <a:xfrm>
            <a:off x="457200" y="3657600"/>
            <a:ext cx="8305920" cy="947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rPr>
              <a:t>Dacă Dumnezeu are răbdare însemnă că a uitat să aducă ziua judecății? Cât a durat răbdarea lui Dumnezeu în cazul lui Iuda și Israel?</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 presetClass="entr" presetSubtype="8"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 calcmode="lin" valueType="num">
                                      <p:cBhvr additive="repl">
                                        <p:cTn id="7" dur="500" fill="hold"/>
                                        <p:tgtEl>
                                          <p:spTgt spid="488"/>
                                        </p:tgtEl>
                                        <p:attrNameLst>
                                          <p:attrName>ppt_x</p:attrName>
                                        </p:attrNameLst>
                                      </p:cBhvr>
                                      <p:tavLst>
                                        <p:tav tm="0">
                                          <p:val>
                                            <p:strVal val="0-#ppt_w/2"/>
                                          </p:val>
                                        </p:tav>
                                        <p:tav tm="100000">
                                          <p:val>
                                            <p:strVal val="#ppt_x"/>
                                          </p:val>
                                        </p:tav>
                                      </p:tavLst>
                                    </p:anim>
                                    <p:anim calcmode="lin" valueType="num">
                                      <p:cBhvr additive="repl">
                                        <p:cTn id="8" dur="500" fill="hold"/>
                                        <p:tgtEl>
                                          <p:spTgt spid="488"/>
                                        </p:tgtEl>
                                        <p:attrNameLst>
                                          <p:attrName>ppt_y</p:attrName>
                                        </p:attrNameLst>
                                      </p:cBhvr>
                                      <p:tavLst>
                                        <p:tav tm="0">
                                          <p:val>
                                            <p:strVal val="#ppt_y"/>
                                          </p:val>
                                        </p:tav>
                                        <p:tav tm="100000">
                                          <p:val>
                                            <p:strVal val="#ppt_y"/>
                                          </p:val>
                                        </p:tav>
                                      </p:tavLst>
                                    </p:anim>
                                  </p:childTnLst>
                                </p:cTn>
                              </p:par>
                            </p:childTnLst>
                          </p:cTn>
                        </p:par>
                      </p:childTnLst>
                    </p:cTn>
                  </p:par>
                  <p:par>
                    <p:cTn id="9" fill="freeze">
                      <p:stCondLst>
                        <p:cond delay="indefinite"/>
                      </p:stCondLst>
                      <p:childTnLst>
                        <p:par>
                          <p:cTn id="10" fill="freeze">
                            <p:stCondLst>
                              <p:cond delay="0"/>
                            </p:stCondLst>
                            <p:childTnLst>
                              <p:par>
                                <p:cTn id="11" presetID="2" presetClass="entr" presetSubtype="8" fill="hold" nodeType="clickEffect">
                                  <p:stCondLst>
                                    <p:cond delay="0"/>
                                  </p:stCondLst>
                                  <p:childTnLst>
                                    <p:set>
                                      <p:cBhvr>
                                        <p:cTn id="12" dur="1" fill="hold">
                                          <p:stCondLst>
                                            <p:cond delay="0"/>
                                          </p:stCondLst>
                                        </p:cTn>
                                        <p:tgtEl>
                                          <p:spTgt spid="489"/>
                                        </p:tgtEl>
                                        <p:attrNameLst>
                                          <p:attrName>style.visibility</p:attrName>
                                        </p:attrNameLst>
                                      </p:cBhvr>
                                      <p:to>
                                        <p:strVal val="visible"/>
                                      </p:to>
                                    </p:set>
                                    <p:anim calcmode="lin" valueType="num">
                                      <p:cBhvr additive="repl">
                                        <p:cTn id="13" dur="500" fill="hold"/>
                                        <p:tgtEl>
                                          <p:spTgt spid="489"/>
                                        </p:tgtEl>
                                        <p:attrNameLst>
                                          <p:attrName>ppt_x</p:attrName>
                                        </p:attrNameLst>
                                      </p:cBhvr>
                                      <p:tavLst>
                                        <p:tav tm="0">
                                          <p:val>
                                            <p:strVal val="0-#ppt_w/2"/>
                                          </p:val>
                                        </p:tav>
                                        <p:tav tm="100000">
                                          <p:val>
                                            <p:strVal val="#ppt_x"/>
                                          </p:val>
                                        </p:tav>
                                      </p:tavLst>
                                    </p:anim>
                                    <p:anim calcmode="lin" valueType="num">
                                      <p:cBhvr additive="repl">
                                        <p:cTn id="14" dur="500" fill="hold"/>
                                        <p:tgtEl>
                                          <p:spTgt spid="489"/>
                                        </p:tgtEl>
                                        <p:attrNameLst>
                                          <p:attrName>ppt_y</p:attrName>
                                        </p:attrNameLst>
                                      </p:cBhvr>
                                      <p:tavLst>
                                        <p:tav tm="0">
                                          <p:val>
                                            <p:strVal val="#ppt_y"/>
                                          </p:val>
                                        </p:tav>
                                        <p:tav tm="100000">
                                          <p:val>
                                            <p:strVal val="#ppt_y"/>
                                          </p:val>
                                        </p:tav>
                                      </p:tavLst>
                                    </p:anim>
                                  </p:childTnLst>
                                </p:cTn>
                              </p:par>
                            </p:childTnLst>
                          </p:cTn>
                        </p:par>
                      </p:childTnLst>
                    </p:cTn>
                  </p:par>
                  <p:par>
                    <p:cTn id="15" fill="freeze">
                      <p:stCondLst>
                        <p:cond delay="indefinite"/>
                      </p:stCondLst>
                      <p:childTnLst>
                        <p:par>
                          <p:cTn id="16" fill="freeze">
                            <p:stCondLst>
                              <p:cond delay="0"/>
                            </p:stCondLst>
                            <p:childTnLst>
                              <p:par>
                                <p:cTn id="17" presetID="2" presetClass="entr" presetSubtype="8" fill="hold" nodeType="clickEffect">
                                  <p:stCondLst>
                                    <p:cond delay="0"/>
                                  </p:stCondLst>
                                  <p:childTnLst>
                                    <p:set>
                                      <p:cBhvr>
                                        <p:cTn id="18" dur="1" fill="hold">
                                          <p:stCondLst>
                                            <p:cond delay="0"/>
                                          </p:stCondLst>
                                        </p:cTn>
                                        <p:tgtEl>
                                          <p:spTgt spid="490"/>
                                        </p:tgtEl>
                                        <p:attrNameLst>
                                          <p:attrName>style.visibility</p:attrName>
                                        </p:attrNameLst>
                                      </p:cBhvr>
                                      <p:to>
                                        <p:strVal val="visible"/>
                                      </p:to>
                                    </p:set>
                                    <p:anim calcmode="lin" valueType="num">
                                      <p:cBhvr additive="repl">
                                        <p:cTn id="19" dur="500" fill="hold"/>
                                        <p:tgtEl>
                                          <p:spTgt spid="490"/>
                                        </p:tgtEl>
                                        <p:attrNameLst>
                                          <p:attrName>ppt_x</p:attrName>
                                        </p:attrNameLst>
                                      </p:cBhvr>
                                      <p:tavLst>
                                        <p:tav tm="0">
                                          <p:val>
                                            <p:strVal val="0-#ppt_w/2"/>
                                          </p:val>
                                        </p:tav>
                                        <p:tav tm="100000">
                                          <p:val>
                                            <p:strVal val="#ppt_x"/>
                                          </p:val>
                                        </p:tav>
                                      </p:tavLst>
                                    </p:anim>
                                    <p:anim calcmode="lin" valueType="num">
                                      <p:cBhvr additive="repl">
                                        <p:cTn id="20" dur="500" fill="hold"/>
                                        <p:tgtEl>
                                          <p:spTgt spid="4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TextShape 1"/>
          <p:cNvSpPr txBox="1"/>
          <p:nvPr/>
        </p:nvSpPr>
        <p:spPr>
          <a:xfrm>
            <a:off x="76320" y="135360"/>
            <a:ext cx="8991360" cy="703440"/>
          </a:xfrm>
          <a:prstGeom prst="rect">
            <a:avLst/>
          </a:prstGeom>
          <a:noFill/>
          <a:ln>
            <a:noFill/>
          </a:ln>
        </p:spPr>
        <p:txBody>
          <a:bodyPr lIns="90000" tIns="46800" rIns="90000" bIns="46800" anchor="ctr"/>
          <a:lstStyle/>
          <a:p>
            <a:pPr algn="ctr"/>
            <a:r>
              <a:rPr lang="en-GB" sz="4000" b="0" strike="noStrike" spc="-1" dirty="0" err="1" smtClean="0">
                <a:solidFill>
                  <a:srgbClr val="FFCC00"/>
                </a:solidFill>
                <a:uFill>
                  <a:solidFill>
                    <a:srgbClr val="FFFFFF"/>
                  </a:solidFill>
                </a:uFill>
                <a:latin typeface="Arial Black"/>
                <a:ea typeface="Times New Roman"/>
              </a:rPr>
              <a:t>Ap</a:t>
            </a:r>
            <a:r>
              <a:rPr lang="ro-RO" sz="4000" b="0" strike="noStrike" spc="-1" dirty="0" smtClean="0">
                <a:solidFill>
                  <a:srgbClr val="FFCC00"/>
                </a:solidFill>
                <a:uFill>
                  <a:solidFill>
                    <a:srgbClr val="FFFFFF"/>
                  </a:solidFill>
                </a:uFill>
                <a:latin typeface="Arial Black"/>
                <a:ea typeface="Times New Roman"/>
              </a:rPr>
              <a:t>licatii</a:t>
            </a:r>
            <a:endParaRPr lang="en-US" sz="4400" b="0" strike="noStrike" spc="-1" dirty="0">
              <a:solidFill>
                <a:srgbClr val="FFCC00"/>
              </a:solidFill>
              <a:uFill>
                <a:solidFill>
                  <a:srgbClr val="FFFFFF"/>
                </a:solidFill>
              </a:uFill>
              <a:latin typeface="Arial Black"/>
            </a:endParaRPr>
          </a:p>
        </p:txBody>
      </p:sp>
      <p:sp>
        <p:nvSpPr>
          <p:cNvPr id="488" name="CustomShape 2"/>
          <p:cNvSpPr/>
          <p:nvPr/>
        </p:nvSpPr>
        <p:spPr>
          <a:xfrm>
            <a:off x="457200" y="1219320"/>
            <a:ext cx="8305920" cy="947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rPr>
              <a:t>Cât de important, spre bine sau rău, este modelul părinților?</a:t>
            </a:r>
            <a:endParaRPr lang="en-US" sz="2400" b="0" strike="noStrike" spc="-1" dirty="0">
              <a:solidFill>
                <a:srgbClr val="FFFFFF"/>
              </a:solidFill>
              <a:uFill>
                <a:solidFill>
                  <a:srgbClr val="FFFFFF"/>
                </a:solidFill>
              </a:uFill>
              <a:latin typeface="Times New Roman"/>
            </a:endParaRPr>
          </a:p>
        </p:txBody>
      </p:sp>
      <p:sp>
        <p:nvSpPr>
          <p:cNvPr id="489" name="CustomShape 3"/>
          <p:cNvSpPr/>
          <p:nvPr/>
        </p:nvSpPr>
        <p:spPr>
          <a:xfrm>
            <a:off x="457200" y="2613679"/>
            <a:ext cx="830592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rPr>
              <a:t>De ce mama este o persoană extraordinar de importantă în familie?</a:t>
            </a:r>
            <a:endParaRPr lang="en-US" sz="2400" b="0" strike="noStrike" spc="-1" dirty="0">
              <a:solidFill>
                <a:srgbClr val="FFFFFF"/>
              </a:solidFill>
              <a:uFill>
                <a:solidFill>
                  <a:srgbClr val="FFFFFF"/>
                </a:solidFill>
              </a:uFill>
              <a:latin typeface="Times New Roman"/>
            </a:endParaRPr>
          </a:p>
        </p:txBody>
      </p:sp>
      <p:sp>
        <p:nvSpPr>
          <p:cNvPr id="490" name="CustomShape 4"/>
          <p:cNvSpPr/>
          <p:nvPr/>
        </p:nvSpPr>
        <p:spPr>
          <a:xfrm>
            <a:off x="457200" y="3962400"/>
            <a:ext cx="8305920" cy="25146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rPr>
              <a:t>Primește Dumnezeu și pocăința celor foarte păcătoși?</a:t>
            </a:r>
          </a:p>
          <a:p>
            <a:pPr marL="457200" indent="-457200">
              <a:lnSpc>
                <a:spcPct val="100000"/>
              </a:lnSpc>
              <a:buClr>
                <a:srgbClr val="FFFFFF"/>
              </a:buClr>
              <a:buFont typeface="Wingdings" charset="2"/>
              <a:buChar char=""/>
            </a:pPr>
            <a:endParaRPr lang="ro-RO" sz="2800" b="1" spc="-1" dirty="0">
              <a:solidFill>
                <a:srgbClr val="FFFFFF"/>
              </a:solidFill>
              <a:uFill>
                <a:solidFill>
                  <a:srgbClr val="FFFFFF"/>
                </a:solidFill>
              </a:uFill>
              <a:latin typeface="Arial"/>
            </a:endParaRPr>
          </a:p>
          <a:p>
            <a:pPr marL="457200"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rPr>
              <a:t>Există un punct de la care Dumnezeu nu mai iartă persoanele și popoarele?</a:t>
            </a:r>
          </a:p>
          <a:p>
            <a:pPr marL="457200" indent="-457200">
              <a:lnSpc>
                <a:spcPct val="100000"/>
              </a:lnSpc>
              <a:buClr>
                <a:srgbClr val="FFFFFF"/>
              </a:buClr>
              <a:buFont typeface="Wingdings" charset="2"/>
              <a:buChar char=""/>
            </a:pPr>
            <a:endParaRPr lang="ro-RO" sz="2800" b="1" strike="noStrike" spc="-1" dirty="0">
              <a:solidFill>
                <a:srgbClr val="FFFFFF"/>
              </a:solidFill>
              <a:uFill>
                <a:solidFill>
                  <a:srgbClr val="FFFFFF"/>
                </a:solidFill>
              </a:uFill>
              <a:latin typeface="Arial"/>
            </a:endParaRPr>
          </a:p>
          <a:p>
            <a:pPr marL="457200" indent="-457200">
              <a:lnSpc>
                <a:spcPct val="100000"/>
              </a:lnSpc>
              <a:buClr>
                <a:srgbClr val="FFFFFF"/>
              </a:buClr>
              <a:buFont typeface="Wingdings" charset="2"/>
              <a:buChar char=""/>
            </a:pPr>
            <a:endParaRPr lang="en-US" sz="2400" b="0" strike="noStrike" spc="-1" dirty="0">
              <a:solidFill>
                <a:srgbClr val="FFFFFF"/>
              </a:solidFill>
              <a:uFill>
                <a:solidFill>
                  <a:srgbClr val="FFFFFF"/>
                </a:solidFill>
              </a:uFill>
              <a:latin typeface="Times New Roman"/>
            </a:endParaRPr>
          </a:p>
        </p:txBody>
      </p:sp>
    </p:spTree>
    <p:extLst>
      <p:ext uri="{BB962C8B-B14F-4D97-AF65-F5344CB8AC3E}">
        <p14:creationId xmlns:p14="http://schemas.microsoft.com/office/powerpoint/2010/main" val="1471972924"/>
      </p:ext>
    </p:extLst>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 presetClass="entr" presetSubtype="8"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 calcmode="lin" valueType="num">
                                      <p:cBhvr additive="repl">
                                        <p:cTn id="7" dur="500" fill="hold"/>
                                        <p:tgtEl>
                                          <p:spTgt spid="488"/>
                                        </p:tgtEl>
                                        <p:attrNameLst>
                                          <p:attrName>ppt_x</p:attrName>
                                        </p:attrNameLst>
                                      </p:cBhvr>
                                      <p:tavLst>
                                        <p:tav tm="0">
                                          <p:val>
                                            <p:strVal val="0-#ppt_w/2"/>
                                          </p:val>
                                        </p:tav>
                                        <p:tav tm="100000">
                                          <p:val>
                                            <p:strVal val="#ppt_x"/>
                                          </p:val>
                                        </p:tav>
                                      </p:tavLst>
                                    </p:anim>
                                    <p:anim calcmode="lin" valueType="num">
                                      <p:cBhvr additive="repl">
                                        <p:cTn id="8" dur="500" fill="hold"/>
                                        <p:tgtEl>
                                          <p:spTgt spid="488"/>
                                        </p:tgtEl>
                                        <p:attrNameLst>
                                          <p:attrName>ppt_y</p:attrName>
                                        </p:attrNameLst>
                                      </p:cBhvr>
                                      <p:tavLst>
                                        <p:tav tm="0">
                                          <p:val>
                                            <p:strVal val="#ppt_y"/>
                                          </p:val>
                                        </p:tav>
                                        <p:tav tm="100000">
                                          <p:val>
                                            <p:strVal val="#ppt_y"/>
                                          </p:val>
                                        </p:tav>
                                      </p:tavLst>
                                    </p:anim>
                                  </p:childTnLst>
                                </p:cTn>
                              </p:par>
                            </p:childTnLst>
                          </p:cTn>
                        </p:par>
                      </p:childTnLst>
                    </p:cTn>
                  </p:par>
                  <p:par>
                    <p:cTn id="9" fill="freeze">
                      <p:stCondLst>
                        <p:cond delay="indefinite"/>
                      </p:stCondLst>
                      <p:childTnLst>
                        <p:par>
                          <p:cTn id="10" fill="freeze">
                            <p:stCondLst>
                              <p:cond delay="0"/>
                            </p:stCondLst>
                            <p:childTnLst>
                              <p:par>
                                <p:cTn id="11" presetID="2" presetClass="entr" presetSubtype="8" fill="hold" nodeType="clickEffect">
                                  <p:stCondLst>
                                    <p:cond delay="0"/>
                                  </p:stCondLst>
                                  <p:childTnLst>
                                    <p:set>
                                      <p:cBhvr>
                                        <p:cTn id="12" dur="1" fill="hold">
                                          <p:stCondLst>
                                            <p:cond delay="0"/>
                                          </p:stCondLst>
                                        </p:cTn>
                                        <p:tgtEl>
                                          <p:spTgt spid="489"/>
                                        </p:tgtEl>
                                        <p:attrNameLst>
                                          <p:attrName>style.visibility</p:attrName>
                                        </p:attrNameLst>
                                      </p:cBhvr>
                                      <p:to>
                                        <p:strVal val="visible"/>
                                      </p:to>
                                    </p:set>
                                    <p:anim calcmode="lin" valueType="num">
                                      <p:cBhvr additive="repl">
                                        <p:cTn id="13" dur="500" fill="hold"/>
                                        <p:tgtEl>
                                          <p:spTgt spid="489"/>
                                        </p:tgtEl>
                                        <p:attrNameLst>
                                          <p:attrName>ppt_x</p:attrName>
                                        </p:attrNameLst>
                                      </p:cBhvr>
                                      <p:tavLst>
                                        <p:tav tm="0">
                                          <p:val>
                                            <p:strVal val="0-#ppt_w/2"/>
                                          </p:val>
                                        </p:tav>
                                        <p:tav tm="100000">
                                          <p:val>
                                            <p:strVal val="#ppt_x"/>
                                          </p:val>
                                        </p:tav>
                                      </p:tavLst>
                                    </p:anim>
                                    <p:anim calcmode="lin" valueType="num">
                                      <p:cBhvr additive="repl">
                                        <p:cTn id="14" dur="500" fill="hold"/>
                                        <p:tgtEl>
                                          <p:spTgt spid="489"/>
                                        </p:tgtEl>
                                        <p:attrNameLst>
                                          <p:attrName>ppt_y</p:attrName>
                                        </p:attrNameLst>
                                      </p:cBhvr>
                                      <p:tavLst>
                                        <p:tav tm="0">
                                          <p:val>
                                            <p:strVal val="#ppt_y"/>
                                          </p:val>
                                        </p:tav>
                                        <p:tav tm="100000">
                                          <p:val>
                                            <p:strVal val="#ppt_y"/>
                                          </p:val>
                                        </p:tav>
                                      </p:tavLst>
                                    </p:anim>
                                  </p:childTnLst>
                                </p:cTn>
                              </p:par>
                            </p:childTnLst>
                          </p:cTn>
                        </p:par>
                      </p:childTnLst>
                    </p:cTn>
                  </p:par>
                  <p:par>
                    <p:cTn id="15" fill="freeze">
                      <p:stCondLst>
                        <p:cond delay="indefinite"/>
                      </p:stCondLst>
                      <p:childTnLst>
                        <p:par>
                          <p:cTn id="16" fill="freeze">
                            <p:stCondLst>
                              <p:cond delay="0"/>
                            </p:stCondLst>
                            <p:childTnLst>
                              <p:par>
                                <p:cTn id="17" presetID="2" presetClass="entr" presetSubtype="8" fill="hold" nodeType="clickEffect">
                                  <p:stCondLst>
                                    <p:cond delay="0"/>
                                  </p:stCondLst>
                                  <p:childTnLst>
                                    <p:set>
                                      <p:cBhvr>
                                        <p:cTn id="18" dur="1" fill="hold">
                                          <p:stCondLst>
                                            <p:cond delay="0"/>
                                          </p:stCondLst>
                                        </p:cTn>
                                        <p:tgtEl>
                                          <p:spTgt spid="490"/>
                                        </p:tgtEl>
                                        <p:attrNameLst>
                                          <p:attrName>style.visibility</p:attrName>
                                        </p:attrNameLst>
                                      </p:cBhvr>
                                      <p:to>
                                        <p:strVal val="visible"/>
                                      </p:to>
                                    </p:set>
                                    <p:anim calcmode="lin" valueType="num">
                                      <p:cBhvr additive="repl">
                                        <p:cTn id="19" dur="500" fill="hold"/>
                                        <p:tgtEl>
                                          <p:spTgt spid="490"/>
                                        </p:tgtEl>
                                        <p:attrNameLst>
                                          <p:attrName>ppt_x</p:attrName>
                                        </p:attrNameLst>
                                      </p:cBhvr>
                                      <p:tavLst>
                                        <p:tav tm="0">
                                          <p:val>
                                            <p:strVal val="0-#ppt_w/2"/>
                                          </p:val>
                                        </p:tav>
                                        <p:tav tm="100000">
                                          <p:val>
                                            <p:strVal val="#ppt_x"/>
                                          </p:val>
                                        </p:tav>
                                      </p:tavLst>
                                    </p:anim>
                                    <p:anim calcmode="lin" valueType="num">
                                      <p:cBhvr additive="repl">
                                        <p:cTn id="20" dur="500" fill="hold"/>
                                        <p:tgtEl>
                                          <p:spTgt spid="4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TextShape 1"/>
          <p:cNvSpPr txBox="1"/>
          <p:nvPr/>
        </p:nvSpPr>
        <p:spPr>
          <a:xfrm>
            <a:off x="76320" y="135360"/>
            <a:ext cx="8991360" cy="703440"/>
          </a:xfrm>
          <a:prstGeom prst="rect">
            <a:avLst/>
          </a:prstGeom>
          <a:noFill/>
          <a:ln>
            <a:noFill/>
          </a:ln>
        </p:spPr>
        <p:txBody>
          <a:bodyPr lIns="90000" tIns="46800" rIns="90000" bIns="46800" anchor="ctr"/>
          <a:lstStyle/>
          <a:p>
            <a:pPr algn="ctr"/>
            <a:r>
              <a:rPr lang="en-GB" sz="4000" b="0" strike="noStrike" spc="-1" dirty="0" err="1" smtClean="0">
                <a:solidFill>
                  <a:srgbClr val="FFCC00"/>
                </a:solidFill>
                <a:uFill>
                  <a:solidFill>
                    <a:srgbClr val="FFFFFF"/>
                  </a:solidFill>
                </a:uFill>
                <a:latin typeface="Arial Black"/>
                <a:ea typeface="Times New Roman"/>
              </a:rPr>
              <a:t>Ap</a:t>
            </a:r>
            <a:r>
              <a:rPr lang="ro-RO" sz="4000" b="0" strike="noStrike" spc="-1" dirty="0" smtClean="0">
                <a:solidFill>
                  <a:srgbClr val="FFCC00"/>
                </a:solidFill>
                <a:uFill>
                  <a:solidFill>
                    <a:srgbClr val="FFFFFF"/>
                  </a:solidFill>
                </a:uFill>
                <a:latin typeface="Arial Black"/>
                <a:ea typeface="Times New Roman"/>
              </a:rPr>
              <a:t>licatii</a:t>
            </a:r>
            <a:endParaRPr lang="en-US" sz="4400" b="0" strike="noStrike" spc="-1" dirty="0">
              <a:solidFill>
                <a:srgbClr val="FFCC00"/>
              </a:solidFill>
              <a:uFill>
                <a:solidFill>
                  <a:srgbClr val="FFFFFF"/>
                </a:solidFill>
              </a:uFill>
              <a:latin typeface="Arial Black"/>
            </a:endParaRPr>
          </a:p>
        </p:txBody>
      </p:sp>
      <p:sp>
        <p:nvSpPr>
          <p:cNvPr id="488" name="CustomShape 2"/>
          <p:cNvSpPr/>
          <p:nvPr/>
        </p:nvSpPr>
        <p:spPr>
          <a:xfrm>
            <a:off x="457200" y="1219320"/>
            <a:ext cx="8305920" cy="947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rPr>
              <a:t>Ești vulnerabil la mândrie și succes? Dar la invidia pe succesul altora?</a:t>
            </a:r>
            <a:endParaRPr lang="en-US" sz="2400" b="0" strike="noStrike" spc="-1" dirty="0">
              <a:solidFill>
                <a:srgbClr val="FFFFFF"/>
              </a:solidFill>
              <a:uFill>
                <a:solidFill>
                  <a:srgbClr val="FFFFFF"/>
                </a:solidFill>
              </a:uFill>
              <a:latin typeface="Times New Roman"/>
            </a:endParaRPr>
          </a:p>
        </p:txBody>
      </p:sp>
      <p:sp>
        <p:nvSpPr>
          <p:cNvPr id="489" name="CustomShape 3"/>
          <p:cNvSpPr/>
          <p:nvPr/>
        </p:nvSpPr>
        <p:spPr>
          <a:xfrm>
            <a:off x="457200" y="2613679"/>
            <a:ext cx="830592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rPr>
              <a:t>Cât de vulnerabil ești la succesul celor necredincioși  și față de modelele de viață păgâne?</a:t>
            </a:r>
            <a:endParaRPr lang="en-US" sz="2400" b="0" strike="noStrike" spc="-1" dirty="0">
              <a:solidFill>
                <a:srgbClr val="FFFFFF"/>
              </a:solidFill>
              <a:uFill>
                <a:solidFill>
                  <a:srgbClr val="FFFFFF"/>
                </a:solidFill>
              </a:uFill>
              <a:latin typeface="Times New Roman"/>
            </a:endParaRPr>
          </a:p>
        </p:txBody>
      </p:sp>
      <p:sp>
        <p:nvSpPr>
          <p:cNvPr id="490" name="CustomShape 4"/>
          <p:cNvSpPr/>
          <p:nvPr/>
        </p:nvSpPr>
        <p:spPr>
          <a:xfrm>
            <a:off x="457200" y="3962400"/>
            <a:ext cx="8305920" cy="25146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endParaRPr lang="ro-RO" sz="2800" b="1" spc="-1" dirty="0" smtClean="0">
              <a:solidFill>
                <a:srgbClr val="FFFFFF"/>
              </a:solidFill>
              <a:uFill>
                <a:solidFill>
                  <a:srgbClr val="FFFFFF"/>
                </a:solidFill>
              </a:uFill>
              <a:latin typeface="Arial"/>
            </a:endParaRPr>
          </a:p>
          <a:p>
            <a:pPr marL="457200"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rPr>
              <a:t>Este posibil pentru un popor să își țină calea dreaptă?</a:t>
            </a:r>
          </a:p>
          <a:p>
            <a:pPr marL="457200" indent="-457200">
              <a:lnSpc>
                <a:spcPct val="100000"/>
              </a:lnSpc>
              <a:buClr>
                <a:srgbClr val="FFFFFF"/>
              </a:buClr>
              <a:buFont typeface="Wingdings" charset="2"/>
              <a:buChar char=""/>
            </a:pPr>
            <a:endParaRPr lang="ro-RO" sz="2800" b="1" spc="-1" dirty="0">
              <a:solidFill>
                <a:srgbClr val="FFFFFF"/>
              </a:solidFill>
              <a:uFill>
                <a:solidFill>
                  <a:srgbClr val="FFFFFF"/>
                </a:solidFill>
              </a:uFill>
              <a:latin typeface="Arial"/>
            </a:endParaRPr>
          </a:p>
          <a:p>
            <a:pPr marL="457200" indent="-457200">
              <a:lnSpc>
                <a:spcPct val="100000"/>
              </a:lnSpc>
              <a:buClr>
                <a:srgbClr val="FFFFFF"/>
              </a:buClr>
              <a:buFont typeface="Wingdings" charset="2"/>
              <a:buChar char=""/>
            </a:pPr>
            <a:endParaRPr lang="ro-RO" sz="2800" b="1" spc="-1" dirty="0" smtClean="0">
              <a:solidFill>
                <a:srgbClr val="FFFFFF"/>
              </a:solidFill>
              <a:uFill>
                <a:solidFill>
                  <a:srgbClr val="FFFFFF"/>
                </a:solidFill>
              </a:uFill>
              <a:latin typeface="Arial"/>
            </a:endParaRPr>
          </a:p>
          <a:p>
            <a:pPr marL="457200" indent="-457200">
              <a:lnSpc>
                <a:spcPct val="100000"/>
              </a:lnSpc>
              <a:buClr>
                <a:srgbClr val="FFFFFF"/>
              </a:buClr>
              <a:buFont typeface="Wingdings" charset="2"/>
              <a:buChar char=""/>
            </a:pPr>
            <a:endParaRPr lang="ro-RO" sz="2800" b="1" strike="noStrike" spc="-1" dirty="0">
              <a:solidFill>
                <a:srgbClr val="FFFFFF"/>
              </a:solidFill>
              <a:uFill>
                <a:solidFill>
                  <a:srgbClr val="FFFFFF"/>
                </a:solidFill>
              </a:uFill>
              <a:latin typeface="Arial"/>
            </a:endParaRPr>
          </a:p>
          <a:p>
            <a:pPr marL="457200" indent="-457200">
              <a:lnSpc>
                <a:spcPct val="100000"/>
              </a:lnSpc>
              <a:buClr>
                <a:srgbClr val="FFFFFF"/>
              </a:buClr>
              <a:buFont typeface="Wingdings" charset="2"/>
              <a:buChar char=""/>
            </a:pPr>
            <a:endParaRPr lang="en-US" sz="2400" b="0" strike="noStrike" spc="-1" dirty="0">
              <a:solidFill>
                <a:srgbClr val="FFFFFF"/>
              </a:solidFill>
              <a:uFill>
                <a:solidFill>
                  <a:srgbClr val="FFFFFF"/>
                </a:solidFill>
              </a:uFill>
              <a:latin typeface="Times New Roman"/>
            </a:endParaRPr>
          </a:p>
        </p:txBody>
      </p:sp>
    </p:spTree>
    <p:extLst>
      <p:ext uri="{BB962C8B-B14F-4D97-AF65-F5344CB8AC3E}">
        <p14:creationId xmlns:p14="http://schemas.microsoft.com/office/powerpoint/2010/main" val="2237064795"/>
      </p:ext>
    </p:extLst>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 presetClass="entr" presetSubtype="8"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 calcmode="lin" valueType="num">
                                      <p:cBhvr additive="repl">
                                        <p:cTn id="7" dur="500" fill="hold"/>
                                        <p:tgtEl>
                                          <p:spTgt spid="488"/>
                                        </p:tgtEl>
                                        <p:attrNameLst>
                                          <p:attrName>ppt_x</p:attrName>
                                        </p:attrNameLst>
                                      </p:cBhvr>
                                      <p:tavLst>
                                        <p:tav tm="0">
                                          <p:val>
                                            <p:strVal val="0-#ppt_w/2"/>
                                          </p:val>
                                        </p:tav>
                                        <p:tav tm="100000">
                                          <p:val>
                                            <p:strVal val="#ppt_x"/>
                                          </p:val>
                                        </p:tav>
                                      </p:tavLst>
                                    </p:anim>
                                    <p:anim calcmode="lin" valueType="num">
                                      <p:cBhvr additive="repl">
                                        <p:cTn id="8" dur="500" fill="hold"/>
                                        <p:tgtEl>
                                          <p:spTgt spid="488"/>
                                        </p:tgtEl>
                                        <p:attrNameLst>
                                          <p:attrName>ppt_y</p:attrName>
                                        </p:attrNameLst>
                                      </p:cBhvr>
                                      <p:tavLst>
                                        <p:tav tm="0">
                                          <p:val>
                                            <p:strVal val="#ppt_y"/>
                                          </p:val>
                                        </p:tav>
                                        <p:tav tm="100000">
                                          <p:val>
                                            <p:strVal val="#ppt_y"/>
                                          </p:val>
                                        </p:tav>
                                      </p:tavLst>
                                    </p:anim>
                                  </p:childTnLst>
                                </p:cTn>
                              </p:par>
                            </p:childTnLst>
                          </p:cTn>
                        </p:par>
                      </p:childTnLst>
                    </p:cTn>
                  </p:par>
                  <p:par>
                    <p:cTn id="9" fill="freeze">
                      <p:stCondLst>
                        <p:cond delay="indefinite"/>
                      </p:stCondLst>
                      <p:childTnLst>
                        <p:par>
                          <p:cTn id="10" fill="freeze">
                            <p:stCondLst>
                              <p:cond delay="0"/>
                            </p:stCondLst>
                            <p:childTnLst>
                              <p:par>
                                <p:cTn id="11" presetID="2" presetClass="entr" presetSubtype="8" fill="hold" nodeType="clickEffect">
                                  <p:stCondLst>
                                    <p:cond delay="0"/>
                                  </p:stCondLst>
                                  <p:childTnLst>
                                    <p:set>
                                      <p:cBhvr>
                                        <p:cTn id="12" dur="1" fill="hold">
                                          <p:stCondLst>
                                            <p:cond delay="0"/>
                                          </p:stCondLst>
                                        </p:cTn>
                                        <p:tgtEl>
                                          <p:spTgt spid="489"/>
                                        </p:tgtEl>
                                        <p:attrNameLst>
                                          <p:attrName>style.visibility</p:attrName>
                                        </p:attrNameLst>
                                      </p:cBhvr>
                                      <p:to>
                                        <p:strVal val="visible"/>
                                      </p:to>
                                    </p:set>
                                    <p:anim calcmode="lin" valueType="num">
                                      <p:cBhvr additive="repl">
                                        <p:cTn id="13" dur="500" fill="hold"/>
                                        <p:tgtEl>
                                          <p:spTgt spid="489"/>
                                        </p:tgtEl>
                                        <p:attrNameLst>
                                          <p:attrName>ppt_x</p:attrName>
                                        </p:attrNameLst>
                                      </p:cBhvr>
                                      <p:tavLst>
                                        <p:tav tm="0">
                                          <p:val>
                                            <p:strVal val="0-#ppt_w/2"/>
                                          </p:val>
                                        </p:tav>
                                        <p:tav tm="100000">
                                          <p:val>
                                            <p:strVal val="#ppt_x"/>
                                          </p:val>
                                        </p:tav>
                                      </p:tavLst>
                                    </p:anim>
                                    <p:anim calcmode="lin" valueType="num">
                                      <p:cBhvr additive="repl">
                                        <p:cTn id="14" dur="500" fill="hold"/>
                                        <p:tgtEl>
                                          <p:spTgt spid="489"/>
                                        </p:tgtEl>
                                        <p:attrNameLst>
                                          <p:attrName>ppt_y</p:attrName>
                                        </p:attrNameLst>
                                      </p:cBhvr>
                                      <p:tavLst>
                                        <p:tav tm="0">
                                          <p:val>
                                            <p:strVal val="#ppt_y"/>
                                          </p:val>
                                        </p:tav>
                                        <p:tav tm="100000">
                                          <p:val>
                                            <p:strVal val="#ppt_y"/>
                                          </p:val>
                                        </p:tav>
                                      </p:tavLst>
                                    </p:anim>
                                  </p:childTnLst>
                                </p:cTn>
                              </p:par>
                            </p:childTnLst>
                          </p:cTn>
                        </p:par>
                      </p:childTnLst>
                    </p:cTn>
                  </p:par>
                  <p:par>
                    <p:cTn id="15" fill="freeze">
                      <p:stCondLst>
                        <p:cond delay="indefinite"/>
                      </p:stCondLst>
                      <p:childTnLst>
                        <p:par>
                          <p:cTn id="16" fill="freeze">
                            <p:stCondLst>
                              <p:cond delay="0"/>
                            </p:stCondLst>
                            <p:childTnLst>
                              <p:par>
                                <p:cTn id="17" presetID="2" presetClass="entr" presetSubtype="8" fill="hold" nodeType="clickEffect">
                                  <p:stCondLst>
                                    <p:cond delay="0"/>
                                  </p:stCondLst>
                                  <p:childTnLst>
                                    <p:set>
                                      <p:cBhvr>
                                        <p:cTn id="18" dur="1" fill="hold">
                                          <p:stCondLst>
                                            <p:cond delay="0"/>
                                          </p:stCondLst>
                                        </p:cTn>
                                        <p:tgtEl>
                                          <p:spTgt spid="490"/>
                                        </p:tgtEl>
                                        <p:attrNameLst>
                                          <p:attrName>style.visibility</p:attrName>
                                        </p:attrNameLst>
                                      </p:cBhvr>
                                      <p:to>
                                        <p:strVal val="visible"/>
                                      </p:to>
                                    </p:set>
                                    <p:anim calcmode="lin" valueType="num">
                                      <p:cBhvr additive="repl">
                                        <p:cTn id="19" dur="500" fill="hold"/>
                                        <p:tgtEl>
                                          <p:spTgt spid="490"/>
                                        </p:tgtEl>
                                        <p:attrNameLst>
                                          <p:attrName>ppt_x</p:attrName>
                                        </p:attrNameLst>
                                      </p:cBhvr>
                                      <p:tavLst>
                                        <p:tav tm="0">
                                          <p:val>
                                            <p:strVal val="0-#ppt_w/2"/>
                                          </p:val>
                                        </p:tav>
                                        <p:tav tm="100000">
                                          <p:val>
                                            <p:strVal val="#ppt_x"/>
                                          </p:val>
                                        </p:tav>
                                      </p:tavLst>
                                    </p:anim>
                                    <p:anim calcmode="lin" valueType="num">
                                      <p:cBhvr additive="repl">
                                        <p:cTn id="20" dur="500" fill="hold"/>
                                        <p:tgtEl>
                                          <p:spTgt spid="4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457200"/>
            <a:ext cx="8229600" cy="5638800"/>
          </a:xfrm>
        </p:spPr>
        <p:txBody>
          <a:bodyPr>
            <a:normAutofit/>
          </a:bodyPr>
          <a:lstStyle/>
          <a:p>
            <a:r>
              <a:rPr lang="en-US" sz="2400" b="1" dirty="0" smtClean="0"/>
              <a:t>5 </a:t>
            </a:r>
            <a:r>
              <a:rPr lang="vi-VN" sz="2400" b="1" dirty="0" smtClean="0"/>
              <a:t>Ianuarie </a:t>
            </a:r>
            <a:endParaRPr lang="vi-VN" sz="2400" b="1" dirty="0"/>
          </a:p>
          <a:p>
            <a:r>
              <a:rPr lang="vi-VN" sz="2400" b="1" dirty="0" smtClean="0"/>
              <a:t>1Regi </a:t>
            </a:r>
            <a:r>
              <a:rPr lang="vi-VN" sz="2400" b="1" dirty="0"/>
              <a:t>1-4, Cere Domnului înțelepciune, 3:1-14, 3:28</a:t>
            </a:r>
          </a:p>
          <a:p>
            <a:endParaRPr lang="en-US" sz="2400" b="1" dirty="0" smtClean="0"/>
          </a:p>
          <a:p>
            <a:r>
              <a:rPr lang="vi-VN" sz="2400" b="1" dirty="0" smtClean="0"/>
              <a:t>Cartea </a:t>
            </a:r>
            <a:r>
              <a:rPr lang="vi-VN" sz="2400" b="1" dirty="0"/>
              <a:t>1 Regi începe cu domnia lui Solomon, fiul lui David, unul din cei mai importanți regi ai Israelului, care a ajuns pe tronul tatălui său la o vârstă tânără (între 20-30 de ani). Domnia lui începe cu o întâmplare la care mulți visează: tânărul primește o invitație directă de la Dumnezeu, într-un vis, ca să ceară ceva ce-și dorește în viață</a:t>
            </a:r>
            <a:r>
              <a:rPr lang="vi-VN" sz="2400" b="1" dirty="0" smtClean="0"/>
              <a:t>.</a:t>
            </a:r>
            <a:endParaRPr lang="vi-VN" sz="2400" b="1" dirty="0"/>
          </a:p>
        </p:txBody>
      </p:sp>
    </p:spTree>
    <p:extLst>
      <p:ext uri="{BB962C8B-B14F-4D97-AF65-F5344CB8AC3E}">
        <p14:creationId xmlns:p14="http://schemas.microsoft.com/office/powerpoint/2010/main" val="3174372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228600" y="150840"/>
            <a:ext cx="8763120" cy="764280"/>
          </a:xfrm>
          <a:prstGeom prst="rect">
            <a:avLst/>
          </a:prstGeom>
          <a:noFill/>
          <a:ln>
            <a:noFill/>
          </a:ln>
        </p:spPr>
        <p:txBody>
          <a:bodyPr lIns="90000" tIns="46800" rIns="90000" bIns="46800" anchor="ctr"/>
          <a:lstStyle/>
          <a:p>
            <a:pPr algn="ctr"/>
            <a:r>
              <a:rPr lang="en-GB" sz="4400" b="0" strike="noStrike" spc="-1" dirty="0" smtClean="0">
                <a:solidFill>
                  <a:srgbClr val="FFFFFF"/>
                </a:solidFill>
                <a:uFill>
                  <a:solidFill>
                    <a:srgbClr val="FFFFFF"/>
                  </a:solidFill>
                </a:uFill>
                <a:latin typeface="Arial Black"/>
                <a:ea typeface="Times New Roman"/>
              </a:rPr>
              <a:t>1-2 </a:t>
            </a:r>
            <a:r>
              <a:rPr lang="en-GB" sz="4400" b="0" strike="noStrike" spc="-1" dirty="0" err="1" smtClean="0">
                <a:solidFill>
                  <a:srgbClr val="FFFFFF"/>
                </a:solidFill>
                <a:uFill>
                  <a:solidFill>
                    <a:srgbClr val="FFFFFF"/>
                  </a:solidFill>
                </a:uFill>
                <a:latin typeface="Arial Black"/>
                <a:ea typeface="Times New Roman"/>
              </a:rPr>
              <a:t>Regi</a:t>
            </a:r>
            <a:endParaRPr lang="en-US" sz="4400" b="0" strike="noStrike" spc="-1" dirty="0">
              <a:solidFill>
                <a:srgbClr val="FFCC00"/>
              </a:solidFill>
              <a:uFill>
                <a:solidFill>
                  <a:srgbClr val="FFFFFF"/>
                </a:solidFill>
              </a:uFill>
              <a:latin typeface="Arial Black"/>
            </a:endParaRPr>
          </a:p>
        </p:txBody>
      </p:sp>
      <p:sp>
        <p:nvSpPr>
          <p:cNvPr id="117" name="CustomShape 2"/>
          <p:cNvSpPr/>
          <p:nvPr/>
        </p:nvSpPr>
        <p:spPr>
          <a:xfrm>
            <a:off x="457200" y="1447920"/>
            <a:ext cx="8229600" cy="1169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00"/>
              </a:buClr>
              <a:buFont typeface="Wingdings" charset="2"/>
              <a:buChar char=""/>
            </a:pPr>
            <a:r>
              <a:rPr lang="ro-RO" sz="2800" b="1" strike="noStrike" spc="-1" dirty="0" smtClean="0">
                <a:solidFill>
                  <a:srgbClr val="FFFF00"/>
                </a:solidFill>
                <a:uFill>
                  <a:solidFill>
                    <a:srgbClr val="FFFFFF"/>
                  </a:solidFill>
                </a:uFill>
                <a:latin typeface="Arial"/>
                <a:ea typeface="PMingLiU"/>
              </a:rPr>
              <a:t>1-2 Regi formează o singură carte cu 1-2 Samuel, în biblia ebraică.</a:t>
            </a:r>
          </a:p>
          <a:p>
            <a:pPr marL="457200" indent="-457200">
              <a:lnSpc>
                <a:spcPct val="100000"/>
              </a:lnSpc>
              <a:buClr>
                <a:srgbClr val="FFFF00"/>
              </a:buClr>
              <a:buFont typeface="Wingdings" charset="2"/>
              <a:buChar char=""/>
            </a:pPr>
            <a:endParaRPr lang="ro-RO" sz="2800" b="1" spc="-1" dirty="0">
              <a:solidFill>
                <a:srgbClr val="FFFF00"/>
              </a:solidFill>
              <a:uFill>
                <a:solidFill>
                  <a:srgbClr val="FFFFFF"/>
                </a:solidFill>
              </a:uFill>
              <a:latin typeface="Arial"/>
            </a:endParaRPr>
          </a:p>
          <a:p>
            <a:pPr marL="457200" indent="-457200">
              <a:lnSpc>
                <a:spcPct val="100000"/>
              </a:lnSpc>
              <a:buClr>
                <a:srgbClr val="FFFF00"/>
              </a:buClr>
              <a:buFont typeface="Wingdings" charset="2"/>
              <a:buChar char=""/>
            </a:pPr>
            <a:endParaRPr lang="en-US" sz="2400" b="0" strike="noStrike" spc="-1" dirty="0">
              <a:solidFill>
                <a:srgbClr val="FFFFFF"/>
              </a:solidFill>
              <a:uFill>
                <a:solidFill>
                  <a:srgbClr val="FFFFFF"/>
                </a:solidFill>
              </a:uFill>
              <a:latin typeface="Times New Roman"/>
            </a:endParaRPr>
          </a:p>
          <a:p>
            <a:pPr marL="457200"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ea typeface="PMingLiU"/>
              </a:rPr>
              <a:t>Cărțile s-au separat în două </a:t>
            </a:r>
            <a:r>
              <a:rPr lang="ro-RO" sz="2800" b="1" spc="-1" dirty="0" smtClean="0">
                <a:solidFill>
                  <a:srgbClr val="FFFFFF"/>
                </a:solidFill>
                <a:uFill>
                  <a:solidFill>
                    <a:srgbClr val="FFFFFF"/>
                  </a:solidFill>
                </a:uFill>
                <a:latin typeface="Arial"/>
                <a:ea typeface="PMingLiU"/>
              </a:rPr>
              <a:t>grupuri, anume </a:t>
            </a:r>
            <a:r>
              <a:rPr lang="ro-RO" sz="2800" b="1" spc="-1" dirty="0" smtClean="0">
                <a:solidFill>
                  <a:srgbClr val="FFFFFF"/>
                </a:solidFill>
                <a:uFill>
                  <a:solidFill>
                    <a:srgbClr val="FFFFFF"/>
                  </a:solidFill>
                </a:uFill>
                <a:latin typeface="Arial"/>
                <a:ea typeface="PMingLiU"/>
              </a:rPr>
              <a:t>1-2 Samuel și 1-2 Regi în </a:t>
            </a:r>
            <a:r>
              <a:rPr lang="ro-RO" sz="2800" b="1" strike="noStrike" spc="-1" dirty="0" smtClean="0">
                <a:solidFill>
                  <a:srgbClr val="FFFFFF"/>
                </a:solidFill>
                <a:uFill>
                  <a:solidFill>
                    <a:srgbClr val="FFFFFF"/>
                  </a:solidFill>
                </a:uFill>
                <a:latin typeface="Arial"/>
                <a:ea typeface="PMingLiU"/>
              </a:rPr>
              <a:t>Septuaginta, traducerea grecească a Bibliei, din anul 150 îH.</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457200"/>
            <a:ext cx="8229600" cy="5638800"/>
          </a:xfrm>
        </p:spPr>
        <p:txBody>
          <a:bodyPr>
            <a:noAutofit/>
          </a:bodyPr>
          <a:lstStyle/>
          <a:p>
            <a:r>
              <a:rPr lang="en-US" sz="2000" b="1" dirty="0" smtClean="0"/>
              <a:t>5 </a:t>
            </a:r>
            <a:r>
              <a:rPr lang="vi-VN" sz="2000" b="1" dirty="0" smtClean="0"/>
              <a:t>Ianuarie </a:t>
            </a:r>
            <a:endParaRPr lang="vi-VN" sz="2000" b="1" dirty="0"/>
          </a:p>
          <a:p>
            <a:r>
              <a:rPr lang="vi-VN" sz="2000" b="1" dirty="0" smtClean="0"/>
              <a:t>1Regi </a:t>
            </a:r>
            <a:r>
              <a:rPr lang="vi-VN" sz="2000" b="1" dirty="0"/>
              <a:t>1-4, Cere Domnului înțelepciune, 3:1-14, 3:28</a:t>
            </a:r>
          </a:p>
          <a:p>
            <a:r>
              <a:rPr lang="vi-VN" sz="2000" b="1" dirty="0" smtClean="0"/>
              <a:t>Ce </a:t>
            </a:r>
            <a:r>
              <a:rPr lang="vi-VN" sz="2000" b="1" dirty="0"/>
              <a:t>ai cere tu, dacă ai trece prin aceeași experiență ca a lui Solomon? În răspunsul său, Domnul enumeră trei variante care ar fi fost pe buzele multora: viaţă lungă, bogăţii, moartea vrăjmaşilor. Poate că ai trecut prin situații asemănătoare și i-ai cerut și tu Domnului sănătate, viață lungă, o familie mare și să îți vezi nepoții și strănepoții... sau bogăție, siguranță economică, o situație bună, un serviciu stabil, contracte noi, sigure, noi surse de venit, pace pe pământ ca să îți meargă bine afacerile... sau ai cerut pedeapsă peste vrăjmașii tăi, răzbunare, înlăturarea lor din anturajul tău. </a:t>
            </a:r>
            <a:endParaRPr lang="en-US" sz="2000" b="1" dirty="0" smtClean="0"/>
          </a:p>
          <a:p>
            <a:r>
              <a:rPr lang="vi-VN" sz="2000" b="1" dirty="0" smtClean="0"/>
              <a:t>Ce </a:t>
            </a:r>
            <a:r>
              <a:rPr lang="vi-VN" sz="2000" b="1" dirty="0"/>
              <a:t>i-ai cere lui Dumnezeu la început de an? Sau la început de carieră, la început de facultate, sau la început de căsătorie, ce i-ai cere Domnului? Fă o listă cu lucrurile pe care i le-ai cere lui Dumnezeu, în rugăciune. Lucrurile din listă vor arăta nevoile tale, dar reprezintă și o radiografie a sufletului tău, ce anume te motivează în viață</a:t>
            </a:r>
            <a:r>
              <a:rPr lang="vi-VN" sz="2000" b="1" dirty="0" smtClean="0"/>
              <a:t>.</a:t>
            </a:r>
            <a:endParaRPr lang="vi-VN" sz="2000" b="1" dirty="0"/>
          </a:p>
        </p:txBody>
      </p:sp>
    </p:spTree>
    <p:extLst>
      <p:ext uri="{BB962C8B-B14F-4D97-AF65-F5344CB8AC3E}">
        <p14:creationId xmlns:p14="http://schemas.microsoft.com/office/powerpoint/2010/main" val="12782255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457200"/>
            <a:ext cx="8229600" cy="5638800"/>
          </a:xfrm>
        </p:spPr>
        <p:txBody>
          <a:bodyPr>
            <a:noAutofit/>
          </a:bodyPr>
          <a:lstStyle/>
          <a:p>
            <a:r>
              <a:rPr lang="vi-VN" sz="3200" dirty="0" smtClean="0"/>
              <a:t>Solomon </a:t>
            </a:r>
            <a:r>
              <a:rPr lang="vi-VN" sz="3200" dirty="0"/>
              <a:t>a cerut înțelepciune ca să conducă bine poporul Domnului. A vrut să-l cunoască pe Dumnezeu, dar a avut și o minte de slujitor, o datorie, să împartă dreptatea în popor și să-i ajute pe semenii săi, în problemele create de răutatea și nedreptatea lor zilnică (așa este cazul celor două mame, din cap. 3). Verifică și tu dacă între cererile tale este și dorința de înțelege voia Domnului și aceea de a sluji cu dreptate și dragoste pe frați și surorile din Biserică. </a:t>
            </a:r>
          </a:p>
        </p:txBody>
      </p:sp>
    </p:spTree>
    <p:extLst>
      <p:ext uri="{BB962C8B-B14F-4D97-AF65-F5344CB8AC3E}">
        <p14:creationId xmlns:p14="http://schemas.microsoft.com/office/powerpoint/2010/main" val="30168037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457200"/>
            <a:ext cx="8229600" cy="5638800"/>
          </a:xfrm>
        </p:spPr>
        <p:txBody>
          <a:bodyPr>
            <a:normAutofit/>
          </a:bodyPr>
          <a:lstStyle/>
          <a:p>
            <a:r>
              <a:rPr lang="vi-VN" dirty="0" smtClean="0"/>
              <a:t>Domnul apreciază răspunsul lui Solomon și îi promite că îi va da ce a cerut și, în plus, că îi va da bogăție și slavă în mod unic, o înțelepciune care nu va mai fi egalată de nimeni vreodată pe pământ. Poate că aici este și un ecou din Geneza: Solomon primește ceva din cunoașterea binelui și răului, la care râvniseră și Adam și Eva, dar îi cere Domnului acest lucru și nu așteaptă nimic de la Cel rău. În plus, Domnul spune că îi va da și viață lungă, dacă va păzi poruncile și legile Lui. Cere-i și tu Domnului înțelepciune și duh de slujire, dar cere-i și ascultare de El și credință, fără de care nu poți avea viața adevărată. Orice început bun are nevoie de înțelepciune și orice sfârșit bun, cu viață lungă, are nevoie de ascultare și credință.</a:t>
            </a:r>
          </a:p>
          <a:p>
            <a:endParaRPr lang="vi-VN" dirty="0"/>
          </a:p>
        </p:txBody>
      </p:sp>
    </p:spTree>
    <p:extLst>
      <p:ext uri="{BB962C8B-B14F-4D97-AF65-F5344CB8AC3E}">
        <p14:creationId xmlns:p14="http://schemas.microsoft.com/office/powerpoint/2010/main" val="6019458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457200"/>
            <a:ext cx="8229600" cy="5638800"/>
          </a:xfrm>
        </p:spPr>
        <p:txBody>
          <a:bodyPr>
            <a:normAutofit fontScale="92500"/>
          </a:bodyPr>
          <a:lstStyle/>
          <a:p>
            <a:endParaRPr lang="vi-VN" dirty="0"/>
          </a:p>
          <a:p>
            <a:endParaRPr lang="vi-VN" dirty="0"/>
          </a:p>
          <a:p>
            <a:r>
              <a:rPr lang="ro-RO" sz="2800" dirty="0" smtClean="0"/>
              <a:t>Întrebări</a:t>
            </a:r>
            <a:r>
              <a:rPr lang="vi-VN" sz="2800" dirty="0" smtClean="0"/>
              <a:t>:</a:t>
            </a:r>
            <a:endParaRPr lang="vi-VN" sz="2800" dirty="0"/>
          </a:p>
          <a:p>
            <a:endParaRPr lang="vi-VN" sz="2800" dirty="0"/>
          </a:p>
          <a:p>
            <a:r>
              <a:rPr lang="vi-VN" sz="2800" dirty="0"/>
              <a:t>De ce este importantă înțelepciunea în viață? Ce înseamnă să fii înțelept?</a:t>
            </a:r>
          </a:p>
          <a:p>
            <a:endParaRPr lang="vi-VN" sz="2800" dirty="0"/>
          </a:p>
          <a:p>
            <a:r>
              <a:rPr lang="vi-VN" sz="2800" dirty="0"/>
              <a:t>De ce doar Dumnezeu poate da înțelepciune? </a:t>
            </a:r>
          </a:p>
          <a:p>
            <a:endParaRPr lang="vi-VN" sz="2800" dirty="0"/>
          </a:p>
          <a:p>
            <a:r>
              <a:rPr lang="vi-VN" sz="2800" dirty="0"/>
              <a:t>Este Dumnezeu interesat să dea înțelepciune celor ce o cer? Ce alte daruri mai vin de la Dumnezeu?</a:t>
            </a:r>
          </a:p>
          <a:p>
            <a:endParaRPr lang="vi-VN" sz="2800" dirty="0"/>
          </a:p>
          <a:p>
            <a:endParaRPr lang="en-US" dirty="0"/>
          </a:p>
        </p:txBody>
      </p:sp>
    </p:spTree>
    <p:extLst>
      <p:ext uri="{BB962C8B-B14F-4D97-AF65-F5344CB8AC3E}">
        <p14:creationId xmlns:p14="http://schemas.microsoft.com/office/powerpoint/2010/main" val="29639471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457200"/>
            <a:ext cx="8229600" cy="5638800"/>
          </a:xfrm>
        </p:spPr>
        <p:txBody>
          <a:bodyPr>
            <a:normAutofit/>
          </a:bodyPr>
          <a:lstStyle/>
          <a:p>
            <a:endParaRPr lang="vi-VN" dirty="0"/>
          </a:p>
          <a:p>
            <a:r>
              <a:rPr lang="ro-RO" sz="2400" dirty="0" smtClean="0"/>
              <a:t>Întrebări</a:t>
            </a:r>
            <a:r>
              <a:rPr lang="vi-VN" sz="2400" dirty="0" smtClean="0"/>
              <a:t>:</a:t>
            </a:r>
            <a:endParaRPr lang="vi-VN" sz="2400" dirty="0"/>
          </a:p>
          <a:p>
            <a:endParaRPr lang="vi-VN" sz="2400" dirty="0"/>
          </a:p>
          <a:p>
            <a:r>
              <a:rPr lang="vi-VN" sz="2400" dirty="0" smtClean="0"/>
              <a:t>Ce </a:t>
            </a:r>
            <a:r>
              <a:rPr lang="vi-VN" sz="2400" dirty="0"/>
              <a:t>i-ai cere lui Dumnezeu dacă ai avea dreptul la o singură și mare cerere?</a:t>
            </a:r>
          </a:p>
          <a:p>
            <a:endParaRPr lang="vi-VN" sz="2400" dirty="0"/>
          </a:p>
          <a:p>
            <a:r>
              <a:rPr lang="vi-VN" sz="2400" dirty="0"/>
              <a:t>Cum îți evaluezi calitățile în raport cu munca pe care o faci, simți că ai nevoie de ajutorul Domnului?  </a:t>
            </a:r>
          </a:p>
          <a:p>
            <a:endParaRPr lang="vi-VN" sz="2400" dirty="0"/>
          </a:p>
          <a:p>
            <a:r>
              <a:rPr lang="vi-VN" sz="2400" dirty="0"/>
              <a:t>I-ai cerut vreodată lui Dumnezeu ajutorul ca să rezolvi o problemă dificilă, la locul de muncă? Ce s-a întâmplat?</a:t>
            </a:r>
          </a:p>
          <a:p>
            <a:endParaRPr lang="en-US" sz="2400" dirty="0"/>
          </a:p>
        </p:txBody>
      </p:sp>
    </p:spTree>
    <p:extLst>
      <p:ext uri="{BB962C8B-B14F-4D97-AF65-F5344CB8AC3E}">
        <p14:creationId xmlns:p14="http://schemas.microsoft.com/office/powerpoint/2010/main" val="3387587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228600" y="181440"/>
            <a:ext cx="8763120" cy="703440"/>
          </a:xfrm>
          <a:prstGeom prst="rect">
            <a:avLst/>
          </a:prstGeom>
          <a:noFill/>
          <a:ln>
            <a:noFill/>
          </a:ln>
        </p:spPr>
        <p:txBody>
          <a:bodyPr lIns="90000" tIns="46800" rIns="90000" bIns="46800" anchor="ctr"/>
          <a:lstStyle/>
          <a:p>
            <a:pPr algn="ctr"/>
            <a:r>
              <a:rPr lang="en-GB" sz="4000" b="0" strike="noStrike" spc="-1" dirty="0" err="1" smtClean="0">
                <a:solidFill>
                  <a:srgbClr val="FFFFFF"/>
                </a:solidFill>
                <a:uFill>
                  <a:solidFill>
                    <a:srgbClr val="FFFFFF"/>
                  </a:solidFill>
                </a:uFill>
                <a:latin typeface="Arial Black"/>
                <a:ea typeface="Times New Roman"/>
              </a:rPr>
              <a:t>Aut</a:t>
            </a:r>
            <a:r>
              <a:rPr lang="ro-RO" sz="4000" b="0" strike="noStrike" spc="-1" dirty="0" smtClean="0">
                <a:solidFill>
                  <a:srgbClr val="FFFFFF"/>
                </a:solidFill>
                <a:uFill>
                  <a:solidFill>
                    <a:srgbClr val="FFFFFF"/>
                  </a:solidFill>
                </a:uFill>
                <a:latin typeface="Arial Black"/>
                <a:ea typeface="Times New Roman"/>
              </a:rPr>
              <a:t>orul</a:t>
            </a:r>
            <a:r>
              <a:rPr lang="en-GB" sz="4000" b="0" strike="noStrike" spc="-1" dirty="0" smtClean="0">
                <a:solidFill>
                  <a:srgbClr val="FFFFFF"/>
                </a:solidFill>
                <a:uFill>
                  <a:solidFill>
                    <a:srgbClr val="FFFFFF"/>
                  </a:solidFill>
                </a:uFill>
                <a:latin typeface="Arial Black"/>
                <a:ea typeface="Times New Roman"/>
              </a:rPr>
              <a:t> 1-2 </a:t>
            </a:r>
            <a:r>
              <a:rPr lang="en-GB" sz="4000" b="0" strike="noStrike" spc="-1" dirty="0" err="1" smtClean="0">
                <a:solidFill>
                  <a:srgbClr val="FFFFFF"/>
                </a:solidFill>
                <a:uFill>
                  <a:solidFill>
                    <a:srgbClr val="FFFFFF"/>
                  </a:solidFill>
                </a:uFill>
                <a:latin typeface="Arial Black"/>
                <a:ea typeface="Times New Roman"/>
              </a:rPr>
              <a:t>Regi</a:t>
            </a:r>
            <a:endParaRPr lang="en-US" sz="4400" b="0" strike="noStrike" spc="-1" dirty="0">
              <a:solidFill>
                <a:srgbClr val="FFCC00"/>
              </a:solidFill>
              <a:uFill>
                <a:solidFill>
                  <a:srgbClr val="FFFFFF"/>
                </a:solidFill>
              </a:uFill>
              <a:latin typeface="Arial Black"/>
            </a:endParaRPr>
          </a:p>
        </p:txBody>
      </p:sp>
      <p:sp>
        <p:nvSpPr>
          <p:cNvPr id="119" name="CustomShape 2"/>
          <p:cNvSpPr/>
          <p:nvPr/>
        </p:nvSpPr>
        <p:spPr>
          <a:xfrm>
            <a:off x="1371600" y="1447920"/>
            <a:ext cx="6553080" cy="2022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rPr>
              <a:t>N</a:t>
            </a:r>
            <a:r>
              <a:rPr lang="en-US" sz="2800" b="1" spc="-1" dirty="0" smtClean="0">
                <a:solidFill>
                  <a:srgbClr val="FFFFFF"/>
                </a:solidFill>
                <a:uFill>
                  <a:solidFill>
                    <a:srgbClr val="FFFFFF"/>
                  </a:solidFill>
                </a:uFill>
                <a:latin typeface="Arial"/>
              </a:rPr>
              <a:t>u </a:t>
            </a:r>
            <a:r>
              <a:rPr lang="en-US" sz="2800" b="1" spc="-1" dirty="0" err="1" smtClean="0">
                <a:solidFill>
                  <a:srgbClr val="FFFFFF"/>
                </a:solidFill>
                <a:uFill>
                  <a:solidFill>
                    <a:srgbClr val="FFFFFF"/>
                  </a:solidFill>
                </a:uFill>
                <a:latin typeface="Arial"/>
              </a:rPr>
              <a:t>este</a:t>
            </a:r>
            <a:r>
              <a:rPr lang="en-US" sz="2800" b="1" spc="-1" dirty="0" smtClean="0">
                <a:solidFill>
                  <a:srgbClr val="FFFFFF"/>
                </a:solidFill>
                <a:uFill>
                  <a:solidFill>
                    <a:srgbClr val="FFFFFF"/>
                  </a:solidFill>
                </a:uFill>
                <a:latin typeface="Arial"/>
              </a:rPr>
              <a:t> </a:t>
            </a:r>
            <a:r>
              <a:rPr lang="ro-RO" sz="2800" b="1" spc="-1" dirty="0" smtClean="0">
                <a:solidFill>
                  <a:srgbClr val="FFFFFF"/>
                </a:solidFill>
                <a:uFill>
                  <a:solidFill>
                    <a:srgbClr val="FFFFFF"/>
                  </a:solidFill>
                </a:uFill>
                <a:latin typeface="Arial"/>
              </a:rPr>
              <a:t>cunoscut – dar</a:t>
            </a:r>
            <a:r>
              <a:rPr lang="en-US" sz="2800" b="1" spc="-1" dirty="0" smtClean="0">
                <a:solidFill>
                  <a:srgbClr val="FFFFFF"/>
                </a:solidFill>
                <a:uFill>
                  <a:solidFill>
                    <a:srgbClr val="FFFFFF"/>
                  </a:solidFill>
                </a:uFill>
                <a:latin typeface="Arial"/>
              </a:rPr>
              <a:t> </a:t>
            </a:r>
            <a:r>
              <a:rPr lang="en-US" sz="2800" b="1" spc="-1" dirty="0" err="1" smtClean="0">
                <a:solidFill>
                  <a:srgbClr val="FFFFFF"/>
                </a:solidFill>
                <a:uFill>
                  <a:solidFill>
                    <a:srgbClr val="FFFFFF"/>
                  </a:solidFill>
                </a:uFill>
                <a:latin typeface="Arial"/>
              </a:rPr>
              <a:t>este</a:t>
            </a:r>
            <a:r>
              <a:rPr lang="en-US" sz="2800" b="1" spc="-1" dirty="0" smtClean="0">
                <a:solidFill>
                  <a:srgbClr val="FFFFFF"/>
                </a:solidFill>
                <a:uFill>
                  <a:solidFill>
                    <a:srgbClr val="FFFFFF"/>
                  </a:solidFill>
                </a:uFill>
                <a:latin typeface="Arial"/>
              </a:rPr>
              <a:t> un</a:t>
            </a:r>
            <a:r>
              <a:rPr lang="ro-RO" sz="2800" b="1" spc="-1" dirty="0" smtClean="0">
                <a:solidFill>
                  <a:srgbClr val="FFFFFF"/>
                </a:solidFill>
                <a:uFill>
                  <a:solidFill>
                    <a:srgbClr val="FFFFFF"/>
                  </a:solidFill>
                </a:uFill>
                <a:latin typeface="Arial"/>
              </a:rPr>
              <a:t> admirator al lui Samuel (</a:t>
            </a:r>
            <a:r>
              <a:rPr lang="en-US" sz="2800" b="1" spc="-1" dirty="0" err="1" smtClean="0">
                <a:solidFill>
                  <a:srgbClr val="FFFFFF"/>
                </a:solidFill>
                <a:uFill>
                  <a:solidFill>
                    <a:srgbClr val="FFFFFF"/>
                  </a:solidFill>
                </a:uFill>
                <a:latin typeface="Arial"/>
              </a:rPr>
              <a:t>cartile</a:t>
            </a:r>
            <a:r>
              <a:rPr lang="en-US" sz="2800" b="1" spc="-1" dirty="0" smtClean="0">
                <a:solidFill>
                  <a:srgbClr val="FFFFFF"/>
                </a:solidFill>
                <a:uFill>
                  <a:solidFill>
                    <a:srgbClr val="FFFFFF"/>
                  </a:solidFill>
                </a:uFill>
                <a:latin typeface="Arial"/>
              </a:rPr>
              <a:t> au </a:t>
            </a:r>
            <a:r>
              <a:rPr lang="ro-RO" sz="2800" b="1" spc="-1" dirty="0" smtClean="0">
                <a:solidFill>
                  <a:srgbClr val="FFFFFF"/>
                </a:solidFill>
                <a:uFill>
                  <a:solidFill>
                    <a:srgbClr val="FFFFFF"/>
                  </a:solidFill>
                </a:uFill>
                <a:latin typeface="Arial"/>
              </a:rPr>
              <a:t>același limbaj ca Judecători, Rut, 1-2 Samuel)</a:t>
            </a:r>
          </a:p>
          <a:p>
            <a:pPr marL="457200" indent="-457200">
              <a:lnSpc>
                <a:spcPct val="100000"/>
              </a:lnSpc>
              <a:buClr>
                <a:srgbClr val="FFFFFF"/>
              </a:buClr>
              <a:buFont typeface="Wingdings" charset="2"/>
              <a:buChar char=""/>
            </a:pPr>
            <a:endParaRPr lang="en-US" sz="2400" b="0" strike="noStrike" spc="-1" dirty="0">
              <a:solidFill>
                <a:srgbClr val="FFFFFF"/>
              </a:solidFill>
              <a:uFill>
                <a:solidFill>
                  <a:srgbClr val="FFFFFF"/>
                </a:solidFill>
              </a:uFill>
              <a:latin typeface="Times New Roman"/>
            </a:endParaRPr>
          </a:p>
          <a:p>
            <a:pPr marL="457200" indent="-457200">
              <a:lnSpc>
                <a:spcPct val="100000"/>
              </a:lnSpc>
              <a:buClr>
                <a:srgbClr val="FFFFFF"/>
              </a:buClr>
              <a:buFont typeface="Wingdings" charset="2"/>
              <a:buChar char=""/>
            </a:pPr>
            <a:r>
              <a:rPr lang="en-US" sz="2800" b="1" strike="noStrike" spc="-1" dirty="0" smtClean="0">
                <a:solidFill>
                  <a:srgbClr val="FFFFFF"/>
                </a:solidFill>
                <a:uFill>
                  <a:solidFill>
                    <a:srgbClr val="FFFFFF"/>
                  </a:solidFill>
                </a:uFill>
                <a:latin typeface="Arial"/>
                <a:ea typeface="PMingLiU"/>
              </a:rPr>
              <a:t>Talmud</a:t>
            </a:r>
            <a:r>
              <a:rPr lang="ro-RO" sz="2800" b="1" strike="noStrike" spc="-1" dirty="0" smtClean="0">
                <a:solidFill>
                  <a:srgbClr val="FFFFFF"/>
                </a:solidFill>
                <a:uFill>
                  <a:solidFill>
                    <a:srgbClr val="FFFFFF"/>
                  </a:solidFill>
                </a:uFill>
                <a:latin typeface="Arial"/>
                <a:ea typeface="PMingLiU"/>
              </a:rPr>
              <a:t>ul spune că </a:t>
            </a:r>
            <a:r>
              <a:rPr lang="en-US" sz="2800" b="1" strike="noStrike" spc="-1" dirty="0" smtClean="0">
                <a:solidFill>
                  <a:srgbClr val="FFFF00"/>
                </a:solidFill>
                <a:uFill>
                  <a:solidFill>
                    <a:srgbClr val="FFFFFF"/>
                  </a:solidFill>
                </a:uFill>
                <a:latin typeface="Arial"/>
                <a:ea typeface="PMingLiU"/>
              </a:rPr>
              <a:t>p</a:t>
            </a:r>
            <a:r>
              <a:rPr lang="ro-RO" sz="2800" b="1" strike="noStrike" spc="-1" dirty="0" smtClean="0">
                <a:solidFill>
                  <a:srgbClr val="FFFF00"/>
                </a:solidFill>
                <a:uFill>
                  <a:solidFill>
                    <a:srgbClr val="FFFFFF"/>
                  </a:solidFill>
                </a:uFill>
                <a:latin typeface="Arial"/>
                <a:ea typeface="PMingLiU"/>
              </a:rPr>
              <a:t>rofetul Ieremia este autorul</a:t>
            </a:r>
            <a:r>
              <a:rPr lang="en-US" sz="2800" b="1" strike="noStrike" spc="-1" dirty="0" smtClean="0">
                <a:solidFill>
                  <a:srgbClr val="FFFF00"/>
                </a:solidFill>
                <a:uFill>
                  <a:solidFill>
                    <a:srgbClr val="FFFFFF"/>
                  </a:solidFill>
                </a:uFill>
                <a:latin typeface="Arial"/>
                <a:ea typeface="PMingLiU"/>
              </a:rPr>
              <a:t> </a:t>
            </a:r>
            <a:r>
              <a:rPr lang="en-US" sz="2800" b="1" strike="noStrike" spc="-1" dirty="0" err="1" smtClean="0">
                <a:solidFill>
                  <a:srgbClr val="FFFF00"/>
                </a:solidFill>
                <a:uFill>
                  <a:solidFill>
                    <a:srgbClr val="FFFFFF"/>
                  </a:solidFill>
                </a:uFill>
                <a:latin typeface="Arial"/>
                <a:ea typeface="PMingLiU"/>
              </a:rPr>
              <a:t>cartilor</a:t>
            </a:r>
            <a:r>
              <a:rPr lang="en-US" sz="2800" b="1" strike="noStrike" spc="-1" dirty="0" smtClean="0">
                <a:solidFill>
                  <a:srgbClr val="FFFF00"/>
                </a:solidFill>
                <a:uFill>
                  <a:solidFill>
                    <a:srgbClr val="FFFFFF"/>
                  </a:solidFill>
                </a:uFill>
                <a:latin typeface="Arial"/>
                <a:ea typeface="PMingLiU"/>
              </a:rPr>
              <a:t> 1-2 </a:t>
            </a:r>
            <a:r>
              <a:rPr lang="en-US" sz="2800" b="1" strike="noStrike" spc="-1" dirty="0" err="1" smtClean="0">
                <a:solidFill>
                  <a:srgbClr val="FFFF00"/>
                </a:solidFill>
                <a:uFill>
                  <a:solidFill>
                    <a:srgbClr val="FFFFFF"/>
                  </a:solidFill>
                </a:uFill>
                <a:latin typeface="Arial"/>
                <a:ea typeface="PMingLiU"/>
              </a:rPr>
              <a:t>Regi</a:t>
            </a:r>
            <a:r>
              <a:rPr lang="en-US" sz="2800" b="1" strike="noStrike" spc="-1" dirty="0" smtClean="0">
                <a:solidFill>
                  <a:srgbClr val="FFFF00"/>
                </a:solidFill>
                <a:uFill>
                  <a:solidFill>
                    <a:srgbClr val="FFFFFF"/>
                  </a:solidFill>
                </a:uFill>
                <a:latin typeface="Arial"/>
                <a:ea typeface="PMingLiU"/>
              </a:rPr>
              <a:t>.</a:t>
            </a:r>
            <a:endParaRPr lang="ro-RO" sz="2800" b="1" strike="noStrike" spc="-1" dirty="0" smtClean="0">
              <a:solidFill>
                <a:srgbClr val="FFFF00"/>
              </a:solidFill>
              <a:uFill>
                <a:solidFill>
                  <a:srgbClr val="FFFFFF"/>
                </a:solidFill>
              </a:uFill>
              <a:latin typeface="Arial"/>
              <a:ea typeface="PMingLiU"/>
            </a:endParaRPr>
          </a:p>
          <a:p>
            <a:pPr marL="457200" indent="-457200">
              <a:lnSpc>
                <a:spcPct val="100000"/>
              </a:lnSpc>
              <a:buClr>
                <a:srgbClr val="FFFFFF"/>
              </a:buClr>
              <a:buFont typeface="Wingdings" charset="2"/>
              <a:buChar char=""/>
            </a:pPr>
            <a:r>
              <a:rPr lang="en-US" sz="2800" b="1" strike="noStrike" spc="-1" dirty="0">
                <a:solidFill>
                  <a:srgbClr val="FFFFFF"/>
                </a:solidFill>
                <a:uFill>
                  <a:solidFill>
                    <a:srgbClr val="FFFFFF"/>
                  </a:solidFill>
                </a:uFill>
                <a:latin typeface="Arial"/>
                <a:ea typeface="PMingLiU"/>
              </a:rPr>
              <a:t>
 – </a:t>
            </a:r>
            <a:r>
              <a:rPr lang="ro-RO" sz="2800" b="1" strike="noStrike" spc="-1" dirty="0" smtClean="0">
                <a:solidFill>
                  <a:srgbClr val="FFFFFF"/>
                </a:solidFill>
                <a:uFill>
                  <a:solidFill>
                    <a:srgbClr val="FFFFFF"/>
                  </a:solidFill>
                </a:uFill>
                <a:latin typeface="Arial"/>
                <a:ea typeface="PMingLiU"/>
              </a:rPr>
              <a:t>ultimele două capitole par să fie scrise de altcineva decât de Ieremia</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228600" y="151200"/>
            <a:ext cx="8763120" cy="703440"/>
          </a:xfrm>
          <a:prstGeom prst="rect">
            <a:avLst/>
          </a:prstGeom>
          <a:noFill/>
          <a:ln>
            <a:noFill/>
          </a:ln>
        </p:spPr>
        <p:txBody>
          <a:bodyPr lIns="90000" tIns="46800" rIns="90000" bIns="46800" anchor="ctr"/>
          <a:lstStyle/>
          <a:p>
            <a:pPr algn="ctr"/>
            <a:r>
              <a:rPr lang="ro-RO" sz="4000" b="1" spc="-1" dirty="0" smtClean="0">
                <a:solidFill>
                  <a:srgbClr val="FFFFFF"/>
                </a:solidFill>
                <a:uFill>
                  <a:solidFill>
                    <a:srgbClr val="FFFFFF"/>
                  </a:solidFill>
                </a:uFill>
                <a:ea typeface="Times New Roman"/>
              </a:rPr>
              <a:t>Comparație între Samuel, Regi si Cronici</a:t>
            </a:r>
            <a:endParaRPr lang="en-US" sz="4400" b="1" strike="noStrike" spc="-1" dirty="0">
              <a:solidFill>
                <a:srgbClr val="FFCC00"/>
              </a:solidFill>
              <a:uFill>
                <a:solidFill>
                  <a:srgbClr val="FFFFFF"/>
                </a:solidFill>
              </a:uFill>
            </a:endParaRPr>
          </a:p>
        </p:txBody>
      </p:sp>
      <p:graphicFrame>
        <p:nvGraphicFramePr>
          <p:cNvPr id="121" name="Table 2"/>
          <p:cNvGraphicFramePr/>
          <p:nvPr>
            <p:extLst>
              <p:ext uri="{D42A27DB-BD31-4B8C-83A1-F6EECF244321}">
                <p14:modId xmlns:p14="http://schemas.microsoft.com/office/powerpoint/2010/main" val="3507524941"/>
              </p:ext>
            </p:extLst>
          </p:nvPr>
        </p:nvGraphicFramePr>
        <p:xfrm>
          <a:off x="457200" y="1066680"/>
          <a:ext cx="8305920" cy="5275440"/>
        </p:xfrm>
        <a:graphic>
          <a:graphicData uri="http://schemas.openxmlformats.org/drawingml/2006/table">
            <a:tbl>
              <a:tblPr/>
              <a:tblGrid>
                <a:gridCol w="3200400"/>
                <a:gridCol w="1752480"/>
                <a:gridCol w="1295640"/>
                <a:gridCol w="2057400"/>
              </a:tblGrid>
              <a:tr h="525600">
                <a:tc>
                  <a:txBody>
                    <a:bodyPr/>
                    <a:lstStyle/>
                    <a:p>
                      <a:pPr algn="ctr">
                        <a:lnSpc>
                          <a:spcPct val="100000"/>
                        </a:lnSpc>
                      </a:pPr>
                      <a:r>
                        <a:rPr lang="ro-RO" sz="2800" b="1" strike="noStrike" spc="-1" dirty="0" smtClean="0">
                          <a:solidFill>
                            <a:srgbClr val="FFFF00"/>
                          </a:solidFill>
                          <a:uFill>
                            <a:solidFill>
                              <a:srgbClr val="FFFFFF"/>
                            </a:solidFill>
                          </a:uFill>
                          <a:latin typeface="Arial"/>
                        </a:rPr>
                        <a:t>Personaje</a:t>
                      </a:r>
                      <a:endParaRPr lang="en-US" sz="2400" b="0" strike="noStrike" spc="-1" dirty="0">
                        <a:solidFill>
                          <a:srgbClr val="FFFFFF"/>
                        </a:solidFill>
                        <a:uFill>
                          <a:solidFill>
                            <a:srgbClr val="FFFFFF"/>
                          </a:solidFill>
                        </a:uFill>
                        <a:latin typeface="Times New Roman"/>
                      </a:endParaRPr>
                    </a:p>
                  </a:txBody>
                  <a:tcPr marL="90000" marR="90000">
                    <a:lnL w="13680">
                      <a:solidFill>
                        <a:srgbClr val="FFFFFF"/>
                      </a:solidFill>
                    </a:lnL>
                    <a:lnR w="5760">
                      <a:solidFill>
                        <a:srgbClr val="FFFFFF"/>
                      </a:solidFill>
                    </a:lnR>
                    <a:lnT w="13680">
                      <a:solidFill>
                        <a:srgbClr val="FFFFFF"/>
                      </a:solidFill>
                    </a:lnT>
                    <a:lnB w="5760">
                      <a:solidFill>
                        <a:srgbClr val="FFFFFF"/>
                      </a:solidFill>
                    </a:lnB>
                    <a:noFill/>
                  </a:tcPr>
                </a:tc>
                <a:tc>
                  <a:txBody>
                    <a:bodyPr/>
                    <a:lstStyle/>
                    <a:p>
                      <a:pPr algn="ctr">
                        <a:lnSpc>
                          <a:spcPct val="100000"/>
                        </a:lnSpc>
                      </a:pPr>
                      <a:r>
                        <a:rPr lang="en-US" sz="2800" b="1" strike="noStrike" spc="-1">
                          <a:solidFill>
                            <a:srgbClr val="FFFFFF"/>
                          </a:solidFill>
                          <a:uFill>
                            <a:solidFill>
                              <a:srgbClr val="FFFFFF"/>
                            </a:solidFill>
                          </a:uFill>
                          <a:latin typeface="Arial"/>
                        </a:rPr>
                        <a:t>Samuel</a:t>
                      </a:r>
                      <a:endParaRPr lang="en-US" sz="2400" b="0" strike="noStrike" spc="-1">
                        <a:solidFill>
                          <a:srgbClr val="FFFFFF"/>
                        </a:solidFill>
                        <a:uFill>
                          <a:solidFill>
                            <a:srgbClr val="FFFFFF"/>
                          </a:solidFill>
                        </a:uFill>
                        <a:latin typeface="Times New Roman"/>
                      </a:endParaRPr>
                    </a:p>
                  </a:txBody>
                  <a:tcPr marL="90000" marR="90000">
                    <a:lnL w="5760">
                      <a:solidFill>
                        <a:srgbClr val="FFFFFF"/>
                      </a:solidFill>
                    </a:lnL>
                    <a:lnR w="5760">
                      <a:solidFill>
                        <a:srgbClr val="FFFFFF"/>
                      </a:solidFill>
                    </a:lnR>
                    <a:lnT w="13680">
                      <a:solidFill>
                        <a:srgbClr val="FFFFFF"/>
                      </a:solidFill>
                    </a:lnT>
                    <a:lnB w="5760">
                      <a:solidFill>
                        <a:srgbClr val="FFFFFF"/>
                      </a:solidFill>
                    </a:lnB>
                    <a:noFill/>
                  </a:tcPr>
                </a:tc>
                <a:tc>
                  <a:txBody>
                    <a:bodyPr/>
                    <a:lstStyle/>
                    <a:p>
                      <a:pPr algn="ctr">
                        <a:lnSpc>
                          <a:spcPct val="100000"/>
                        </a:lnSpc>
                      </a:pPr>
                      <a:r>
                        <a:rPr lang="en-US" sz="2800" b="1" strike="noStrike" spc="-1" dirty="0" err="1" smtClean="0">
                          <a:solidFill>
                            <a:srgbClr val="FFFFFF"/>
                          </a:solidFill>
                          <a:uFill>
                            <a:solidFill>
                              <a:srgbClr val="FFFFFF"/>
                            </a:solidFill>
                          </a:uFill>
                          <a:latin typeface="Arial"/>
                        </a:rPr>
                        <a:t>Regi</a:t>
                      </a:r>
                      <a:endParaRPr lang="en-US" sz="2400" b="0" strike="noStrike" spc="-1" dirty="0">
                        <a:solidFill>
                          <a:srgbClr val="FFFFFF"/>
                        </a:solidFill>
                        <a:uFill>
                          <a:solidFill>
                            <a:srgbClr val="FFFFFF"/>
                          </a:solidFill>
                        </a:uFill>
                        <a:latin typeface="Times New Roman"/>
                      </a:endParaRPr>
                    </a:p>
                  </a:txBody>
                  <a:tcPr marL="90000" marR="90000">
                    <a:lnL w="5760">
                      <a:solidFill>
                        <a:srgbClr val="FFFFFF"/>
                      </a:solidFill>
                    </a:lnL>
                    <a:lnR w="5760">
                      <a:solidFill>
                        <a:srgbClr val="FFFFFF"/>
                      </a:solidFill>
                    </a:lnR>
                    <a:lnT w="13680">
                      <a:solidFill>
                        <a:srgbClr val="FFFFFF"/>
                      </a:solidFill>
                    </a:lnT>
                    <a:lnB w="5760">
                      <a:solidFill>
                        <a:srgbClr val="FFFFFF"/>
                      </a:solidFill>
                    </a:lnB>
                    <a:noFill/>
                  </a:tcPr>
                </a:tc>
                <a:tc>
                  <a:txBody>
                    <a:bodyPr/>
                    <a:lstStyle/>
                    <a:p>
                      <a:pPr algn="ctr">
                        <a:lnSpc>
                          <a:spcPct val="100000"/>
                        </a:lnSpc>
                      </a:pPr>
                      <a:r>
                        <a:rPr lang="en-US" sz="2800" b="1" strike="noStrike" spc="-1" dirty="0" smtClean="0">
                          <a:solidFill>
                            <a:srgbClr val="FFFFFF"/>
                          </a:solidFill>
                          <a:uFill>
                            <a:solidFill>
                              <a:srgbClr val="FFFFFF"/>
                            </a:solidFill>
                          </a:uFill>
                          <a:latin typeface="Arial"/>
                        </a:rPr>
                        <a:t>C</a:t>
                      </a:r>
                      <a:r>
                        <a:rPr lang="ro-RO" sz="2800" b="1" strike="noStrike" spc="-1" dirty="0" smtClean="0">
                          <a:solidFill>
                            <a:srgbClr val="FFFFFF"/>
                          </a:solidFill>
                          <a:uFill>
                            <a:solidFill>
                              <a:srgbClr val="FFFFFF"/>
                            </a:solidFill>
                          </a:uFill>
                          <a:latin typeface="Arial"/>
                        </a:rPr>
                        <a:t>ronici</a:t>
                      </a:r>
                      <a:endParaRPr lang="en-US" sz="2400" b="0" strike="noStrike" spc="-1" dirty="0">
                        <a:solidFill>
                          <a:srgbClr val="FFFFFF"/>
                        </a:solidFill>
                        <a:uFill>
                          <a:solidFill>
                            <a:srgbClr val="FFFFFF"/>
                          </a:solidFill>
                        </a:uFill>
                        <a:latin typeface="Times New Roman"/>
                      </a:endParaRPr>
                    </a:p>
                  </a:txBody>
                  <a:tcPr marL="90000" marR="90000">
                    <a:lnL w="5760">
                      <a:solidFill>
                        <a:srgbClr val="FFFFFF"/>
                      </a:solidFill>
                    </a:lnL>
                    <a:lnR w="13680">
                      <a:solidFill>
                        <a:srgbClr val="FFFFFF"/>
                      </a:solidFill>
                    </a:lnR>
                    <a:lnT w="13680">
                      <a:solidFill>
                        <a:srgbClr val="FFFFFF"/>
                      </a:solidFill>
                    </a:lnT>
                    <a:lnB w="5760">
                      <a:solidFill>
                        <a:srgbClr val="FFFFFF"/>
                      </a:solidFill>
                    </a:lnB>
                    <a:noFill/>
                  </a:tcPr>
                </a:tc>
              </a:tr>
              <a:tr h="527040">
                <a:tc>
                  <a:txBody>
                    <a:bodyPr/>
                    <a:lstStyle/>
                    <a:p>
                      <a:pPr algn="ctr">
                        <a:lnSpc>
                          <a:spcPct val="100000"/>
                        </a:lnSpc>
                      </a:pPr>
                      <a:r>
                        <a:rPr lang="en-US" sz="2800" b="0" strike="noStrike" spc="-1">
                          <a:solidFill>
                            <a:srgbClr val="FFFF00"/>
                          </a:solidFill>
                          <a:uFill>
                            <a:solidFill>
                              <a:srgbClr val="FFFFFF"/>
                            </a:solidFill>
                          </a:uFill>
                          <a:latin typeface="Arial"/>
                        </a:rPr>
                        <a:t>Eli</a:t>
                      </a:r>
                      <a:endParaRPr lang="en-US" sz="2400" b="0" strike="noStrike" spc="-1">
                        <a:solidFill>
                          <a:srgbClr val="FFFFFF"/>
                        </a:solidFill>
                        <a:uFill>
                          <a:solidFill>
                            <a:srgbClr val="FFFFFF"/>
                          </a:solidFill>
                        </a:uFill>
                        <a:latin typeface="Times New Roman"/>
                      </a:endParaRPr>
                    </a:p>
                  </a:txBody>
                  <a:tcPr marL="90000" marR="90000">
                    <a:lnL w="13680">
                      <a:solidFill>
                        <a:srgbClr val="FFFFFF"/>
                      </a:solidFill>
                    </a:lnL>
                    <a:lnR w="5760">
                      <a:solidFill>
                        <a:srgbClr val="FFFFFF"/>
                      </a:solidFill>
                    </a:lnR>
                    <a:lnT w="5760">
                      <a:solidFill>
                        <a:srgbClr val="FFFFFF"/>
                      </a:solidFill>
                    </a:lnT>
                    <a:lnB w="5760">
                      <a:solidFill>
                        <a:srgbClr val="FFFFFF"/>
                      </a:solidFill>
                    </a:lnB>
                    <a:noFill/>
                  </a:tcPr>
                </a:tc>
                <a:tc>
                  <a:txBody>
                    <a:bodyPr/>
                    <a:lstStyle/>
                    <a:p>
                      <a:pPr algn="ctr">
                        <a:lnSpc>
                          <a:spcPct val="100000"/>
                        </a:lnSpc>
                      </a:pPr>
                      <a:r>
                        <a:rPr lang="en" sz="2800" b="0" strike="noStrike" spc="-1">
                          <a:solidFill>
                            <a:srgbClr val="FFFFFF"/>
                          </a:solidFill>
                          <a:uFill>
                            <a:solidFill>
                              <a:srgbClr val="FFFFFF"/>
                            </a:solidFill>
                          </a:uFill>
                          <a:latin typeface="Wingdings"/>
                          <a:ea typeface="Wingdings"/>
                        </a:rPr>
                        <a:t></a:t>
                      </a:r>
                      <a:endParaRPr lang="en-US" sz="2400" b="0" strike="noStrike" spc="-1">
                        <a:solidFill>
                          <a:srgbClr val="FFFFFF"/>
                        </a:solidFill>
                        <a:uFill>
                          <a:solidFill>
                            <a:srgbClr val="FFFFFF"/>
                          </a:solidFill>
                        </a:uFill>
                        <a:latin typeface="Times New Roman"/>
                      </a:endParaRPr>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endParaRPr lang="en-US"/>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endParaRPr lang="en-US"/>
                    </a:p>
                  </a:txBody>
                  <a:tcPr marL="90000" marR="90000">
                    <a:lnL w="5760">
                      <a:solidFill>
                        <a:srgbClr val="FFFFFF"/>
                      </a:solidFill>
                    </a:lnL>
                    <a:lnR w="13680">
                      <a:solidFill>
                        <a:srgbClr val="FFFFFF"/>
                      </a:solidFill>
                    </a:lnR>
                    <a:lnT w="5760">
                      <a:solidFill>
                        <a:srgbClr val="FFFFFF"/>
                      </a:solidFill>
                    </a:lnT>
                    <a:lnB w="5760">
                      <a:solidFill>
                        <a:srgbClr val="FFFFFF"/>
                      </a:solidFill>
                    </a:lnB>
                    <a:noFill/>
                  </a:tcPr>
                </a:tc>
              </a:tr>
              <a:tr h="523800">
                <a:tc>
                  <a:txBody>
                    <a:bodyPr/>
                    <a:lstStyle/>
                    <a:p>
                      <a:pPr algn="ctr">
                        <a:lnSpc>
                          <a:spcPct val="100000"/>
                        </a:lnSpc>
                      </a:pPr>
                      <a:r>
                        <a:rPr lang="en-US" sz="2800" b="0" strike="noStrike" spc="-1">
                          <a:solidFill>
                            <a:srgbClr val="FFFF00"/>
                          </a:solidFill>
                          <a:uFill>
                            <a:solidFill>
                              <a:srgbClr val="FFFFFF"/>
                            </a:solidFill>
                          </a:uFill>
                          <a:latin typeface="Arial"/>
                        </a:rPr>
                        <a:t>Samuel</a:t>
                      </a:r>
                      <a:endParaRPr lang="en-US" sz="2400" b="0" strike="noStrike" spc="-1">
                        <a:solidFill>
                          <a:srgbClr val="FFFFFF"/>
                        </a:solidFill>
                        <a:uFill>
                          <a:solidFill>
                            <a:srgbClr val="FFFFFF"/>
                          </a:solidFill>
                        </a:uFill>
                        <a:latin typeface="Times New Roman"/>
                      </a:endParaRPr>
                    </a:p>
                  </a:txBody>
                  <a:tcPr marL="90000" marR="90000">
                    <a:lnL w="13680">
                      <a:solidFill>
                        <a:srgbClr val="FFFFFF"/>
                      </a:solidFill>
                    </a:lnL>
                    <a:lnR w="5760">
                      <a:solidFill>
                        <a:srgbClr val="FFFFFF"/>
                      </a:solidFill>
                    </a:lnR>
                    <a:lnT w="5760">
                      <a:solidFill>
                        <a:srgbClr val="FFFFFF"/>
                      </a:solidFill>
                    </a:lnT>
                    <a:lnB w="5760">
                      <a:solidFill>
                        <a:srgbClr val="FFFFFF"/>
                      </a:solidFill>
                    </a:lnB>
                    <a:noFill/>
                  </a:tcPr>
                </a:tc>
                <a:tc>
                  <a:txBody>
                    <a:bodyPr/>
                    <a:lstStyle/>
                    <a:p>
                      <a:pPr algn="ctr">
                        <a:lnSpc>
                          <a:spcPct val="100000"/>
                        </a:lnSpc>
                      </a:pPr>
                      <a:r>
                        <a:rPr lang="en" sz="2800" b="0" strike="noStrike" spc="-1">
                          <a:solidFill>
                            <a:srgbClr val="FFFFFF"/>
                          </a:solidFill>
                          <a:uFill>
                            <a:solidFill>
                              <a:srgbClr val="FFFFFF"/>
                            </a:solidFill>
                          </a:uFill>
                          <a:latin typeface="Wingdings"/>
                          <a:ea typeface="Wingdings"/>
                        </a:rPr>
                        <a:t></a:t>
                      </a:r>
                      <a:endParaRPr lang="en-US" sz="2400" b="0" strike="noStrike" spc="-1">
                        <a:solidFill>
                          <a:srgbClr val="FFFFFF"/>
                        </a:solidFill>
                        <a:uFill>
                          <a:solidFill>
                            <a:srgbClr val="FFFFFF"/>
                          </a:solidFill>
                        </a:uFill>
                        <a:latin typeface="Times New Roman"/>
                      </a:endParaRPr>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endParaRPr lang="en-US"/>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endParaRPr lang="en-US"/>
                    </a:p>
                  </a:txBody>
                  <a:tcPr marL="90000" marR="90000">
                    <a:lnL w="5760">
                      <a:solidFill>
                        <a:srgbClr val="FFFFFF"/>
                      </a:solidFill>
                    </a:lnL>
                    <a:lnR w="13680">
                      <a:solidFill>
                        <a:srgbClr val="FFFFFF"/>
                      </a:solidFill>
                    </a:lnR>
                    <a:lnT w="5760">
                      <a:solidFill>
                        <a:srgbClr val="FFFFFF"/>
                      </a:solidFill>
                    </a:lnT>
                    <a:lnB w="5760">
                      <a:solidFill>
                        <a:srgbClr val="FFFFFF"/>
                      </a:solidFill>
                    </a:lnB>
                    <a:noFill/>
                  </a:tcPr>
                </a:tc>
              </a:tr>
              <a:tr h="527040">
                <a:tc>
                  <a:txBody>
                    <a:bodyPr/>
                    <a:lstStyle/>
                    <a:p>
                      <a:pPr algn="ctr">
                        <a:lnSpc>
                          <a:spcPct val="100000"/>
                        </a:lnSpc>
                      </a:pPr>
                      <a:r>
                        <a:rPr lang="en-US" sz="2800" b="0" strike="noStrike" spc="-1">
                          <a:solidFill>
                            <a:srgbClr val="FFFF00"/>
                          </a:solidFill>
                          <a:uFill>
                            <a:solidFill>
                              <a:srgbClr val="FFFFFF"/>
                            </a:solidFill>
                          </a:uFill>
                          <a:latin typeface="Arial"/>
                        </a:rPr>
                        <a:t>Saul</a:t>
                      </a:r>
                      <a:endParaRPr lang="en-US" sz="2400" b="0" strike="noStrike" spc="-1">
                        <a:solidFill>
                          <a:srgbClr val="FFFFFF"/>
                        </a:solidFill>
                        <a:uFill>
                          <a:solidFill>
                            <a:srgbClr val="FFFFFF"/>
                          </a:solidFill>
                        </a:uFill>
                        <a:latin typeface="Times New Roman"/>
                      </a:endParaRPr>
                    </a:p>
                  </a:txBody>
                  <a:tcPr marL="90000" marR="90000">
                    <a:lnL w="13680">
                      <a:solidFill>
                        <a:srgbClr val="FFFFFF"/>
                      </a:solidFill>
                    </a:lnL>
                    <a:lnR w="5760">
                      <a:solidFill>
                        <a:srgbClr val="FFFFFF"/>
                      </a:solidFill>
                    </a:lnR>
                    <a:lnT w="5760">
                      <a:solidFill>
                        <a:srgbClr val="FFFFFF"/>
                      </a:solidFill>
                    </a:lnT>
                    <a:lnB w="5760">
                      <a:solidFill>
                        <a:srgbClr val="FFFFFF"/>
                      </a:solidFill>
                    </a:lnB>
                    <a:noFill/>
                  </a:tcPr>
                </a:tc>
                <a:tc>
                  <a:txBody>
                    <a:bodyPr/>
                    <a:lstStyle/>
                    <a:p>
                      <a:pPr algn="ctr">
                        <a:lnSpc>
                          <a:spcPct val="100000"/>
                        </a:lnSpc>
                      </a:pPr>
                      <a:r>
                        <a:rPr lang="en" sz="2800" b="0" strike="noStrike" spc="-1">
                          <a:solidFill>
                            <a:srgbClr val="FFFFFF"/>
                          </a:solidFill>
                          <a:uFill>
                            <a:solidFill>
                              <a:srgbClr val="FFFFFF"/>
                            </a:solidFill>
                          </a:uFill>
                          <a:latin typeface="Wingdings"/>
                          <a:ea typeface="Wingdings"/>
                        </a:rPr>
                        <a:t></a:t>
                      </a:r>
                      <a:r>
                        <a:rPr lang="en-US" sz="2800" b="0" strike="noStrike" spc="-1">
                          <a:solidFill>
                            <a:srgbClr val="FFFFFF"/>
                          </a:solidFill>
                          <a:uFill>
                            <a:solidFill>
                              <a:srgbClr val="FFFFFF"/>
                            </a:solidFill>
                          </a:uFill>
                          <a:latin typeface="Arial"/>
                          <a:ea typeface="PMingLiU"/>
                        </a:rPr>
                        <a:t> </a:t>
                      </a:r>
                      <a:endParaRPr lang="en-US" sz="2400" b="0" strike="noStrike" spc="-1">
                        <a:solidFill>
                          <a:srgbClr val="FFFFFF"/>
                        </a:solidFill>
                        <a:uFill>
                          <a:solidFill>
                            <a:srgbClr val="FFFFFF"/>
                          </a:solidFill>
                        </a:uFill>
                        <a:latin typeface="Times New Roman"/>
                      </a:endParaRPr>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endParaRPr lang="en-US"/>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pPr algn="ctr">
                        <a:lnSpc>
                          <a:spcPct val="100000"/>
                        </a:lnSpc>
                      </a:pPr>
                      <a:r>
                        <a:rPr lang="en" sz="2800" b="0" strike="noStrike" spc="-1">
                          <a:solidFill>
                            <a:srgbClr val="FFFFFF"/>
                          </a:solidFill>
                          <a:uFill>
                            <a:solidFill>
                              <a:srgbClr val="FFFFFF"/>
                            </a:solidFill>
                          </a:uFill>
                          <a:latin typeface="Wingdings"/>
                          <a:ea typeface="Wingdings"/>
                        </a:rPr>
                        <a:t></a:t>
                      </a:r>
                      <a:endParaRPr lang="en-US" sz="2400" b="0" strike="noStrike" spc="-1">
                        <a:solidFill>
                          <a:srgbClr val="FFFFFF"/>
                        </a:solidFill>
                        <a:uFill>
                          <a:solidFill>
                            <a:srgbClr val="FFFFFF"/>
                          </a:solidFill>
                        </a:uFill>
                        <a:latin typeface="Times New Roman"/>
                      </a:endParaRPr>
                    </a:p>
                  </a:txBody>
                  <a:tcPr marL="90000" marR="90000">
                    <a:lnL w="5760">
                      <a:solidFill>
                        <a:srgbClr val="FFFFFF"/>
                      </a:solidFill>
                    </a:lnL>
                    <a:lnR w="13680">
                      <a:solidFill>
                        <a:srgbClr val="FFFFFF"/>
                      </a:solidFill>
                    </a:lnR>
                    <a:lnT w="5760">
                      <a:solidFill>
                        <a:srgbClr val="FFFFFF"/>
                      </a:solidFill>
                    </a:lnT>
                    <a:lnB w="5760">
                      <a:solidFill>
                        <a:srgbClr val="FFFFFF"/>
                      </a:solidFill>
                    </a:lnB>
                    <a:noFill/>
                  </a:tcPr>
                </a:tc>
              </a:tr>
              <a:tr h="527040">
                <a:tc>
                  <a:txBody>
                    <a:bodyPr/>
                    <a:lstStyle/>
                    <a:p>
                      <a:pPr algn="ctr">
                        <a:lnSpc>
                          <a:spcPct val="100000"/>
                        </a:lnSpc>
                      </a:pPr>
                      <a:r>
                        <a:rPr lang="en-US" sz="2800" b="0" strike="noStrike" spc="-1">
                          <a:solidFill>
                            <a:srgbClr val="FFFF00"/>
                          </a:solidFill>
                          <a:uFill>
                            <a:solidFill>
                              <a:srgbClr val="FFFFFF"/>
                            </a:solidFill>
                          </a:uFill>
                          <a:latin typeface="Arial"/>
                        </a:rPr>
                        <a:t>David</a:t>
                      </a:r>
                      <a:endParaRPr lang="en-US" sz="2400" b="0" strike="noStrike" spc="-1">
                        <a:solidFill>
                          <a:srgbClr val="FFFFFF"/>
                        </a:solidFill>
                        <a:uFill>
                          <a:solidFill>
                            <a:srgbClr val="FFFFFF"/>
                          </a:solidFill>
                        </a:uFill>
                        <a:latin typeface="Times New Roman"/>
                      </a:endParaRPr>
                    </a:p>
                  </a:txBody>
                  <a:tcPr marL="90000" marR="90000">
                    <a:lnL w="13680">
                      <a:solidFill>
                        <a:srgbClr val="FFFFFF"/>
                      </a:solidFill>
                    </a:lnL>
                    <a:lnR w="5760">
                      <a:solidFill>
                        <a:srgbClr val="FFFFFF"/>
                      </a:solidFill>
                    </a:lnR>
                    <a:lnT w="5760">
                      <a:solidFill>
                        <a:srgbClr val="FFFFFF"/>
                      </a:solidFill>
                    </a:lnT>
                    <a:lnB w="5760">
                      <a:solidFill>
                        <a:srgbClr val="FFFFFF"/>
                      </a:solidFill>
                    </a:lnB>
                    <a:noFill/>
                  </a:tcPr>
                </a:tc>
                <a:tc>
                  <a:txBody>
                    <a:bodyPr/>
                    <a:lstStyle/>
                    <a:p>
                      <a:pPr algn="ctr">
                        <a:lnSpc>
                          <a:spcPct val="100000"/>
                        </a:lnSpc>
                      </a:pPr>
                      <a:r>
                        <a:rPr lang="en" sz="2800" b="0" strike="noStrike" spc="-1">
                          <a:solidFill>
                            <a:srgbClr val="FFFFFF"/>
                          </a:solidFill>
                          <a:uFill>
                            <a:solidFill>
                              <a:srgbClr val="FFFFFF"/>
                            </a:solidFill>
                          </a:uFill>
                          <a:latin typeface="Wingdings"/>
                          <a:ea typeface="Wingdings"/>
                        </a:rPr>
                        <a:t></a:t>
                      </a:r>
                      <a:r>
                        <a:rPr lang="en-US" sz="2800" b="0" strike="noStrike" spc="-1">
                          <a:solidFill>
                            <a:srgbClr val="FFFFFF"/>
                          </a:solidFill>
                          <a:uFill>
                            <a:solidFill>
                              <a:srgbClr val="FFFFFF"/>
                            </a:solidFill>
                          </a:uFill>
                          <a:latin typeface="Arial"/>
                          <a:ea typeface="PMingLiU"/>
                        </a:rPr>
                        <a:t> </a:t>
                      </a:r>
                      <a:endParaRPr lang="en-US" sz="2400" b="0" strike="noStrike" spc="-1">
                        <a:solidFill>
                          <a:srgbClr val="FFFFFF"/>
                        </a:solidFill>
                        <a:uFill>
                          <a:solidFill>
                            <a:srgbClr val="FFFFFF"/>
                          </a:solidFill>
                        </a:uFill>
                        <a:latin typeface="Times New Roman"/>
                      </a:endParaRPr>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pPr algn="ctr">
                        <a:lnSpc>
                          <a:spcPct val="100000"/>
                        </a:lnSpc>
                      </a:pPr>
                      <a:r>
                        <a:rPr lang="en" sz="2800" b="0" strike="noStrike" spc="-1">
                          <a:solidFill>
                            <a:srgbClr val="FFFFFF"/>
                          </a:solidFill>
                          <a:uFill>
                            <a:solidFill>
                              <a:srgbClr val="FFFFFF"/>
                            </a:solidFill>
                          </a:uFill>
                          <a:latin typeface="Wingdings"/>
                          <a:ea typeface="Wingdings"/>
                        </a:rPr>
                        <a:t></a:t>
                      </a:r>
                      <a:endParaRPr lang="en-US" sz="2400" b="0" strike="noStrike" spc="-1">
                        <a:solidFill>
                          <a:srgbClr val="FFFFFF"/>
                        </a:solidFill>
                        <a:uFill>
                          <a:solidFill>
                            <a:srgbClr val="FFFFFF"/>
                          </a:solidFill>
                        </a:uFill>
                        <a:latin typeface="Times New Roman"/>
                      </a:endParaRPr>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pPr algn="ctr">
                        <a:lnSpc>
                          <a:spcPct val="100000"/>
                        </a:lnSpc>
                      </a:pPr>
                      <a:r>
                        <a:rPr lang="en" sz="2800" b="0" strike="noStrike" spc="-1">
                          <a:solidFill>
                            <a:srgbClr val="FFFFFF"/>
                          </a:solidFill>
                          <a:uFill>
                            <a:solidFill>
                              <a:srgbClr val="FFFFFF"/>
                            </a:solidFill>
                          </a:uFill>
                          <a:latin typeface="Wingdings"/>
                          <a:ea typeface="Wingdings"/>
                        </a:rPr>
                        <a:t></a:t>
                      </a:r>
                      <a:endParaRPr lang="en-US" sz="2400" b="0" strike="noStrike" spc="-1">
                        <a:solidFill>
                          <a:srgbClr val="FFFFFF"/>
                        </a:solidFill>
                        <a:uFill>
                          <a:solidFill>
                            <a:srgbClr val="FFFFFF"/>
                          </a:solidFill>
                        </a:uFill>
                        <a:latin typeface="Times New Roman"/>
                      </a:endParaRPr>
                    </a:p>
                  </a:txBody>
                  <a:tcPr marL="90000" marR="90000">
                    <a:lnL w="5760">
                      <a:solidFill>
                        <a:srgbClr val="FFFFFF"/>
                      </a:solidFill>
                    </a:lnL>
                    <a:lnR w="13680">
                      <a:solidFill>
                        <a:srgbClr val="FFFFFF"/>
                      </a:solidFill>
                    </a:lnR>
                    <a:lnT w="5760">
                      <a:solidFill>
                        <a:srgbClr val="FFFFFF"/>
                      </a:solidFill>
                    </a:lnT>
                    <a:lnB w="5760">
                      <a:solidFill>
                        <a:srgbClr val="FFFFFF"/>
                      </a:solidFill>
                    </a:lnB>
                    <a:noFill/>
                  </a:tcPr>
                </a:tc>
              </a:tr>
              <a:tr h="525600">
                <a:tc>
                  <a:txBody>
                    <a:bodyPr/>
                    <a:lstStyle/>
                    <a:p>
                      <a:pPr algn="ctr">
                        <a:lnSpc>
                          <a:spcPct val="100000"/>
                        </a:lnSpc>
                      </a:pPr>
                      <a:r>
                        <a:rPr lang="en-US" sz="2800" b="0" strike="noStrike" spc="-1">
                          <a:solidFill>
                            <a:srgbClr val="FFFF00"/>
                          </a:solidFill>
                          <a:uFill>
                            <a:solidFill>
                              <a:srgbClr val="FFFFFF"/>
                            </a:solidFill>
                          </a:uFill>
                          <a:latin typeface="Arial"/>
                        </a:rPr>
                        <a:t>Solomon</a:t>
                      </a:r>
                      <a:endParaRPr lang="en-US" sz="2400" b="0" strike="noStrike" spc="-1">
                        <a:solidFill>
                          <a:srgbClr val="FFFFFF"/>
                        </a:solidFill>
                        <a:uFill>
                          <a:solidFill>
                            <a:srgbClr val="FFFFFF"/>
                          </a:solidFill>
                        </a:uFill>
                        <a:latin typeface="Times New Roman"/>
                      </a:endParaRPr>
                    </a:p>
                  </a:txBody>
                  <a:tcPr marL="90000" marR="90000">
                    <a:lnL w="13680">
                      <a:solidFill>
                        <a:srgbClr val="FFFFFF"/>
                      </a:solidFill>
                    </a:lnL>
                    <a:lnR w="5760">
                      <a:solidFill>
                        <a:srgbClr val="FFFFFF"/>
                      </a:solidFill>
                    </a:lnR>
                    <a:lnT w="5760">
                      <a:solidFill>
                        <a:srgbClr val="FFFFFF"/>
                      </a:solidFill>
                    </a:lnT>
                    <a:lnB w="5760">
                      <a:solidFill>
                        <a:srgbClr val="FFFFFF"/>
                      </a:solidFill>
                    </a:lnB>
                    <a:noFill/>
                  </a:tcPr>
                </a:tc>
                <a:tc>
                  <a:txBody>
                    <a:bodyPr/>
                    <a:lstStyle/>
                    <a:p>
                      <a:endParaRPr lang="en-US"/>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pPr algn="ctr">
                        <a:lnSpc>
                          <a:spcPct val="100000"/>
                        </a:lnSpc>
                      </a:pPr>
                      <a:r>
                        <a:rPr lang="en" sz="2800" b="0" strike="noStrike" spc="-1">
                          <a:solidFill>
                            <a:srgbClr val="FFFFFF"/>
                          </a:solidFill>
                          <a:uFill>
                            <a:solidFill>
                              <a:srgbClr val="FFFFFF"/>
                            </a:solidFill>
                          </a:uFill>
                          <a:latin typeface="Wingdings"/>
                          <a:ea typeface="Wingdings"/>
                        </a:rPr>
                        <a:t></a:t>
                      </a:r>
                      <a:r>
                        <a:rPr lang="en-US" sz="2800" b="0" strike="noStrike" spc="-1">
                          <a:solidFill>
                            <a:srgbClr val="FFFFFF"/>
                          </a:solidFill>
                          <a:uFill>
                            <a:solidFill>
                              <a:srgbClr val="FFFFFF"/>
                            </a:solidFill>
                          </a:uFill>
                          <a:latin typeface="Arial"/>
                          <a:ea typeface="PMingLiU"/>
                        </a:rPr>
                        <a:t> </a:t>
                      </a:r>
                      <a:endParaRPr lang="en-US" sz="2400" b="0" strike="noStrike" spc="-1">
                        <a:solidFill>
                          <a:srgbClr val="FFFFFF"/>
                        </a:solidFill>
                        <a:uFill>
                          <a:solidFill>
                            <a:srgbClr val="FFFFFF"/>
                          </a:solidFill>
                        </a:uFill>
                        <a:latin typeface="Times New Roman"/>
                      </a:endParaRPr>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pPr algn="ctr">
                        <a:lnSpc>
                          <a:spcPct val="100000"/>
                        </a:lnSpc>
                      </a:pPr>
                      <a:r>
                        <a:rPr lang="en" sz="2800" b="0" strike="noStrike" spc="-1">
                          <a:solidFill>
                            <a:srgbClr val="FFFFFF"/>
                          </a:solidFill>
                          <a:uFill>
                            <a:solidFill>
                              <a:srgbClr val="FFFFFF"/>
                            </a:solidFill>
                          </a:uFill>
                          <a:latin typeface="Wingdings"/>
                          <a:ea typeface="Wingdings"/>
                        </a:rPr>
                        <a:t></a:t>
                      </a:r>
                      <a:endParaRPr lang="en-US" sz="2400" b="0" strike="noStrike" spc="-1">
                        <a:solidFill>
                          <a:srgbClr val="FFFFFF"/>
                        </a:solidFill>
                        <a:uFill>
                          <a:solidFill>
                            <a:srgbClr val="FFFFFF"/>
                          </a:solidFill>
                        </a:uFill>
                        <a:latin typeface="Times New Roman"/>
                      </a:endParaRPr>
                    </a:p>
                  </a:txBody>
                  <a:tcPr marL="90000" marR="90000">
                    <a:lnL w="5760">
                      <a:solidFill>
                        <a:srgbClr val="FFFFFF"/>
                      </a:solidFill>
                    </a:lnL>
                    <a:lnR w="13680">
                      <a:solidFill>
                        <a:srgbClr val="FFFFFF"/>
                      </a:solidFill>
                    </a:lnR>
                    <a:lnT w="5760">
                      <a:solidFill>
                        <a:srgbClr val="FFFFFF"/>
                      </a:solidFill>
                    </a:lnT>
                    <a:lnB w="5760">
                      <a:solidFill>
                        <a:srgbClr val="FFFFFF"/>
                      </a:solidFill>
                    </a:lnB>
                    <a:noFill/>
                  </a:tcPr>
                </a:tc>
              </a:tr>
              <a:tr h="542880">
                <a:tc>
                  <a:txBody>
                    <a:bodyPr/>
                    <a:lstStyle/>
                    <a:p>
                      <a:pPr algn="ctr">
                        <a:lnSpc>
                          <a:spcPct val="100000"/>
                        </a:lnSpc>
                      </a:pPr>
                      <a:r>
                        <a:rPr lang="en-US" sz="2800" b="0" strike="noStrike" spc="-1" dirty="0">
                          <a:solidFill>
                            <a:srgbClr val="FFFF00"/>
                          </a:solidFill>
                          <a:uFill>
                            <a:solidFill>
                              <a:srgbClr val="FFFFFF"/>
                            </a:solidFill>
                          </a:uFill>
                          <a:latin typeface="Arial"/>
                        </a:rPr>
                        <a:t>19 </a:t>
                      </a:r>
                      <a:r>
                        <a:rPr lang="en-US" sz="2800" b="0" strike="noStrike" spc="-1" dirty="0" err="1" smtClean="0">
                          <a:solidFill>
                            <a:srgbClr val="FFFF00"/>
                          </a:solidFill>
                          <a:uFill>
                            <a:solidFill>
                              <a:srgbClr val="FFFFFF"/>
                            </a:solidFill>
                          </a:uFill>
                          <a:latin typeface="Arial"/>
                        </a:rPr>
                        <a:t>Regi</a:t>
                      </a:r>
                      <a:r>
                        <a:rPr lang="en-US" sz="2800" b="0" strike="noStrike" spc="-1" dirty="0" smtClean="0">
                          <a:solidFill>
                            <a:srgbClr val="FFFF00"/>
                          </a:solidFill>
                          <a:uFill>
                            <a:solidFill>
                              <a:srgbClr val="FFFFFF"/>
                            </a:solidFill>
                          </a:uFill>
                          <a:latin typeface="Arial"/>
                        </a:rPr>
                        <a:t> </a:t>
                      </a:r>
                      <a:r>
                        <a:rPr lang="ro-RO" sz="2800" b="0" strike="noStrike" spc="-1" dirty="0" smtClean="0">
                          <a:solidFill>
                            <a:srgbClr val="FFFF00"/>
                          </a:solidFill>
                          <a:uFill>
                            <a:solidFill>
                              <a:srgbClr val="FFFFFF"/>
                            </a:solidFill>
                          </a:uFill>
                          <a:latin typeface="Arial"/>
                        </a:rPr>
                        <a:t>ptr.</a:t>
                      </a:r>
                      <a:r>
                        <a:rPr lang="ro-RO" sz="2800" b="0" strike="noStrike" spc="-1" baseline="0" dirty="0" smtClean="0">
                          <a:solidFill>
                            <a:srgbClr val="FFFF00"/>
                          </a:solidFill>
                          <a:uFill>
                            <a:solidFill>
                              <a:srgbClr val="FFFFFF"/>
                            </a:solidFill>
                          </a:uFill>
                          <a:latin typeface="Arial"/>
                        </a:rPr>
                        <a:t> Iuda</a:t>
                      </a:r>
                      <a:endParaRPr lang="en-US" sz="2400" b="0" strike="noStrike" spc="-1" dirty="0">
                        <a:solidFill>
                          <a:srgbClr val="FFFFFF"/>
                        </a:solidFill>
                        <a:uFill>
                          <a:solidFill>
                            <a:srgbClr val="FFFFFF"/>
                          </a:solidFill>
                        </a:uFill>
                        <a:latin typeface="Times New Roman"/>
                      </a:endParaRPr>
                    </a:p>
                  </a:txBody>
                  <a:tcPr marL="90000" marR="90000">
                    <a:lnL w="13680">
                      <a:solidFill>
                        <a:srgbClr val="FFFFFF"/>
                      </a:solidFill>
                    </a:lnL>
                    <a:lnR w="5760">
                      <a:solidFill>
                        <a:srgbClr val="FFFFFF"/>
                      </a:solidFill>
                    </a:lnR>
                    <a:lnT w="5760">
                      <a:solidFill>
                        <a:srgbClr val="FFFFFF"/>
                      </a:solidFill>
                    </a:lnT>
                    <a:lnB w="5760">
                      <a:solidFill>
                        <a:srgbClr val="FFFFFF"/>
                      </a:solidFill>
                    </a:lnB>
                    <a:noFill/>
                  </a:tcPr>
                </a:tc>
                <a:tc>
                  <a:txBody>
                    <a:bodyPr/>
                    <a:lstStyle/>
                    <a:p>
                      <a:endParaRPr lang="en-US"/>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pPr algn="ctr">
                        <a:lnSpc>
                          <a:spcPct val="100000"/>
                        </a:lnSpc>
                      </a:pPr>
                      <a:r>
                        <a:rPr lang="en" sz="2800" b="0" strike="noStrike" spc="-1">
                          <a:solidFill>
                            <a:srgbClr val="FFFFFF"/>
                          </a:solidFill>
                          <a:uFill>
                            <a:solidFill>
                              <a:srgbClr val="FFFFFF"/>
                            </a:solidFill>
                          </a:uFill>
                          <a:latin typeface="Wingdings"/>
                          <a:ea typeface="Wingdings"/>
                        </a:rPr>
                        <a:t></a:t>
                      </a:r>
                      <a:r>
                        <a:rPr lang="en-US" sz="2800" b="0" strike="noStrike" spc="-1">
                          <a:solidFill>
                            <a:srgbClr val="FFFFFF"/>
                          </a:solidFill>
                          <a:uFill>
                            <a:solidFill>
                              <a:srgbClr val="FFFFFF"/>
                            </a:solidFill>
                          </a:uFill>
                          <a:latin typeface="Arial"/>
                          <a:ea typeface="PMingLiU"/>
                        </a:rPr>
                        <a:t> </a:t>
                      </a:r>
                      <a:endParaRPr lang="en-US" sz="2400" b="0" strike="noStrike" spc="-1">
                        <a:solidFill>
                          <a:srgbClr val="FFFFFF"/>
                        </a:solidFill>
                        <a:uFill>
                          <a:solidFill>
                            <a:srgbClr val="FFFFFF"/>
                          </a:solidFill>
                        </a:uFill>
                        <a:latin typeface="Times New Roman"/>
                      </a:endParaRPr>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pPr algn="ctr">
                        <a:lnSpc>
                          <a:spcPct val="100000"/>
                        </a:lnSpc>
                      </a:pPr>
                      <a:r>
                        <a:rPr lang="en" sz="2800" b="0" strike="noStrike" spc="-1" dirty="0">
                          <a:solidFill>
                            <a:srgbClr val="FFFFFF"/>
                          </a:solidFill>
                          <a:uFill>
                            <a:solidFill>
                              <a:srgbClr val="FFFFFF"/>
                            </a:solidFill>
                          </a:uFill>
                          <a:latin typeface="Wingdings"/>
                          <a:ea typeface="Wingdings"/>
                        </a:rPr>
                        <a:t></a:t>
                      </a:r>
                      <a:endParaRPr lang="en-US" sz="2400" b="0" strike="noStrike" spc="-1" dirty="0">
                        <a:solidFill>
                          <a:srgbClr val="FFFFFF"/>
                        </a:solidFill>
                        <a:uFill>
                          <a:solidFill>
                            <a:srgbClr val="FFFFFF"/>
                          </a:solidFill>
                        </a:uFill>
                        <a:latin typeface="Times New Roman"/>
                      </a:endParaRPr>
                    </a:p>
                  </a:txBody>
                  <a:tcPr marL="90000" marR="90000">
                    <a:lnL w="5760">
                      <a:solidFill>
                        <a:srgbClr val="FFFFFF"/>
                      </a:solidFill>
                    </a:lnL>
                    <a:lnR w="13680">
                      <a:solidFill>
                        <a:srgbClr val="FFFFFF"/>
                      </a:solidFill>
                    </a:lnR>
                    <a:lnT w="5760">
                      <a:solidFill>
                        <a:srgbClr val="FFFFFF"/>
                      </a:solidFill>
                    </a:lnT>
                    <a:lnB w="5760">
                      <a:solidFill>
                        <a:srgbClr val="FFFFFF"/>
                      </a:solidFill>
                    </a:lnB>
                    <a:noFill/>
                  </a:tcPr>
                </a:tc>
              </a:tr>
              <a:tr h="525600">
                <a:tc>
                  <a:txBody>
                    <a:bodyPr/>
                    <a:lstStyle/>
                    <a:p>
                      <a:pPr algn="ctr">
                        <a:lnSpc>
                          <a:spcPct val="100000"/>
                        </a:lnSpc>
                      </a:pPr>
                      <a:r>
                        <a:rPr lang="en-US" sz="2800" b="0" strike="noStrike" spc="-1" dirty="0">
                          <a:solidFill>
                            <a:srgbClr val="FFFF00"/>
                          </a:solidFill>
                          <a:uFill>
                            <a:solidFill>
                              <a:srgbClr val="FFFFFF"/>
                            </a:solidFill>
                          </a:uFill>
                          <a:latin typeface="Arial"/>
                        </a:rPr>
                        <a:t>19 </a:t>
                      </a:r>
                      <a:r>
                        <a:rPr lang="en-US" sz="2800" b="0" strike="noStrike" spc="-1" dirty="0" err="1" smtClean="0">
                          <a:solidFill>
                            <a:srgbClr val="FFFF00"/>
                          </a:solidFill>
                          <a:uFill>
                            <a:solidFill>
                              <a:srgbClr val="FFFFFF"/>
                            </a:solidFill>
                          </a:uFill>
                          <a:latin typeface="Arial"/>
                        </a:rPr>
                        <a:t>Regi</a:t>
                      </a:r>
                      <a:r>
                        <a:rPr lang="en-US" sz="2800" b="0" strike="noStrike" spc="-1" dirty="0" smtClean="0">
                          <a:solidFill>
                            <a:srgbClr val="FFFF00"/>
                          </a:solidFill>
                          <a:uFill>
                            <a:solidFill>
                              <a:srgbClr val="FFFFFF"/>
                            </a:solidFill>
                          </a:uFill>
                          <a:latin typeface="Arial"/>
                        </a:rPr>
                        <a:t> </a:t>
                      </a:r>
                      <a:r>
                        <a:rPr lang="ro-RO" sz="2800" b="0" strike="noStrike" spc="-1" dirty="0" smtClean="0">
                          <a:solidFill>
                            <a:srgbClr val="FFFF00"/>
                          </a:solidFill>
                          <a:uFill>
                            <a:solidFill>
                              <a:srgbClr val="FFFFFF"/>
                            </a:solidFill>
                          </a:uFill>
                          <a:latin typeface="Arial"/>
                        </a:rPr>
                        <a:t>ptr.</a:t>
                      </a:r>
                      <a:r>
                        <a:rPr lang="en-US" sz="2800" b="0" strike="noStrike" spc="-1" dirty="0" smtClean="0">
                          <a:solidFill>
                            <a:srgbClr val="FFFF00"/>
                          </a:solidFill>
                          <a:uFill>
                            <a:solidFill>
                              <a:srgbClr val="FFFFFF"/>
                            </a:solidFill>
                          </a:uFill>
                          <a:latin typeface="Arial"/>
                        </a:rPr>
                        <a:t> </a:t>
                      </a:r>
                      <a:r>
                        <a:rPr lang="en-US" sz="2800" b="0" strike="noStrike" spc="-1" dirty="0">
                          <a:solidFill>
                            <a:srgbClr val="FFFF00"/>
                          </a:solidFill>
                          <a:uFill>
                            <a:solidFill>
                              <a:srgbClr val="FFFFFF"/>
                            </a:solidFill>
                          </a:uFill>
                          <a:latin typeface="Arial"/>
                        </a:rPr>
                        <a:t>Israel</a:t>
                      </a:r>
                      <a:endParaRPr lang="en-US" sz="2400" b="0" strike="noStrike" spc="-1" dirty="0">
                        <a:solidFill>
                          <a:srgbClr val="FFFFFF"/>
                        </a:solidFill>
                        <a:uFill>
                          <a:solidFill>
                            <a:srgbClr val="FFFFFF"/>
                          </a:solidFill>
                        </a:uFill>
                        <a:latin typeface="Times New Roman"/>
                      </a:endParaRPr>
                    </a:p>
                  </a:txBody>
                  <a:tcPr marL="90000" marR="90000">
                    <a:lnL w="13680">
                      <a:solidFill>
                        <a:srgbClr val="FFFFFF"/>
                      </a:solidFill>
                    </a:lnL>
                    <a:lnR w="5760">
                      <a:solidFill>
                        <a:srgbClr val="FFFFFF"/>
                      </a:solidFill>
                    </a:lnR>
                    <a:lnT w="5760">
                      <a:solidFill>
                        <a:srgbClr val="FFFFFF"/>
                      </a:solidFill>
                    </a:lnT>
                    <a:lnB w="5760">
                      <a:solidFill>
                        <a:srgbClr val="FFFFFF"/>
                      </a:solidFill>
                    </a:lnB>
                    <a:noFill/>
                  </a:tcPr>
                </a:tc>
                <a:tc>
                  <a:txBody>
                    <a:bodyPr/>
                    <a:lstStyle/>
                    <a:p>
                      <a:endParaRPr lang="en-US"/>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pPr algn="ctr">
                        <a:lnSpc>
                          <a:spcPct val="100000"/>
                        </a:lnSpc>
                      </a:pPr>
                      <a:r>
                        <a:rPr lang="en" sz="2800" b="1" strike="noStrike" spc="-1">
                          <a:solidFill>
                            <a:srgbClr val="FFCC00"/>
                          </a:solidFill>
                          <a:uFill>
                            <a:solidFill>
                              <a:srgbClr val="FFFFFF"/>
                            </a:solidFill>
                          </a:uFill>
                          <a:latin typeface="Wingdings"/>
                          <a:ea typeface="Wingdings"/>
                        </a:rPr>
                        <a:t></a:t>
                      </a:r>
                      <a:r>
                        <a:rPr lang="en-US" sz="2800" b="0" strike="noStrike" spc="-1">
                          <a:solidFill>
                            <a:srgbClr val="FFCC00"/>
                          </a:solidFill>
                          <a:uFill>
                            <a:solidFill>
                              <a:srgbClr val="FFFFFF"/>
                            </a:solidFill>
                          </a:uFill>
                          <a:latin typeface="Arial"/>
                          <a:ea typeface="PMingLiU"/>
                        </a:rPr>
                        <a:t> </a:t>
                      </a:r>
                      <a:endParaRPr lang="en-US" sz="2400" b="0" strike="noStrike" spc="-1">
                        <a:solidFill>
                          <a:srgbClr val="FFFFFF"/>
                        </a:solidFill>
                        <a:uFill>
                          <a:solidFill>
                            <a:srgbClr val="FFFFFF"/>
                          </a:solidFill>
                        </a:uFill>
                        <a:latin typeface="Times New Roman"/>
                      </a:endParaRPr>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endParaRPr lang="en-US"/>
                    </a:p>
                  </a:txBody>
                  <a:tcPr marL="90000" marR="90000">
                    <a:lnL w="5760">
                      <a:solidFill>
                        <a:srgbClr val="FFFFFF"/>
                      </a:solidFill>
                    </a:lnL>
                    <a:lnR w="13680">
                      <a:solidFill>
                        <a:srgbClr val="FFFFFF"/>
                      </a:solidFill>
                    </a:lnR>
                    <a:lnT w="5760">
                      <a:solidFill>
                        <a:srgbClr val="FFFFFF"/>
                      </a:solidFill>
                    </a:lnT>
                    <a:lnB w="5760">
                      <a:solidFill>
                        <a:srgbClr val="FFFFFF"/>
                      </a:solidFill>
                    </a:lnB>
                    <a:noFill/>
                  </a:tcPr>
                </a:tc>
              </a:tr>
              <a:tr h="525240">
                <a:tc>
                  <a:txBody>
                    <a:bodyPr/>
                    <a:lstStyle/>
                    <a:p>
                      <a:pPr algn="ctr">
                        <a:lnSpc>
                          <a:spcPct val="100000"/>
                        </a:lnSpc>
                      </a:pPr>
                      <a:r>
                        <a:rPr lang="ro-RO" sz="2800" b="0" strike="noStrike" spc="-1" dirty="0" smtClean="0">
                          <a:solidFill>
                            <a:srgbClr val="FFFF00"/>
                          </a:solidFill>
                          <a:uFill>
                            <a:solidFill>
                              <a:srgbClr val="FFFFFF"/>
                            </a:solidFill>
                          </a:uFill>
                          <a:latin typeface="Arial"/>
                        </a:rPr>
                        <a:t>Ilie</a:t>
                      </a:r>
                      <a:endParaRPr lang="en-US" sz="2400" b="0" strike="noStrike" spc="-1" dirty="0">
                        <a:solidFill>
                          <a:srgbClr val="FFFFFF"/>
                        </a:solidFill>
                        <a:uFill>
                          <a:solidFill>
                            <a:srgbClr val="FFFFFF"/>
                          </a:solidFill>
                        </a:uFill>
                        <a:latin typeface="Times New Roman"/>
                      </a:endParaRPr>
                    </a:p>
                  </a:txBody>
                  <a:tcPr marL="90000" marR="90000">
                    <a:lnL w="13680">
                      <a:solidFill>
                        <a:srgbClr val="FFFFFF"/>
                      </a:solidFill>
                    </a:lnL>
                    <a:lnR w="5760">
                      <a:solidFill>
                        <a:srgbClr val="FFFFFF"/>
                      </a:solidFill>
                    </a:lnR>
                    <a:lnT w="5760">
                      <a:solidFill>
                        <a:srgbClr val="FFFFFF"/>
                      </a:solidFill>
                    </a:lnT>
                    <a:lnB w="5760">
                      <a:solidFill>
                        <a:srgbClr val="FFFFFF"/>
                      </a:solidFill>
                    </a:lnB>
                    <a:noFill/>
                  </a:tcPr>
                </a:tc>
                <a:tc>
                  <a:txBody>
                    <a:bodyPr/>
                    <a:lstStyle/>
                    <a:p>
                      <a:endParaRPr lang="en-US"/>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pPr algn="ctr">
                        <a:lnSpc>
                          <a:spcPct val="100000"/>
                        </a:lnSpc>
                      </a:pPr>
                      <a:r>
                        <a:rPr lang="en" sz="2800" b="0" strike="noStrike" spc="-1">
                          <a:solidFill>
                            <a:srgbClr val="FFCC00"/>
                          </a:solidFill>
                          <a:uFill>
                            <a:solidFill>
                              <a:srgbClr val="FFFFFF"/>
                            </a:solidFill>
                          </a:uFill>
                          <a:latin typeface="Wingdings"/>
                          <a:ea typeface="Wingdings"/>
                        </a:rPr>
                        <a:t></a:t>
                      </a:r>
                      <a:endParaRPr lang="en-US" sz="2400" b="0" strike="noStrike" spc="-1">
                        <a:solidFill>
                          <a:srgbClr val="FFFFFF"/>
                        </a:solidFill>
                        <a:uFill>
                          <a:solidFill>
                            <a:srgbClr val="FFFFFF"/>
                          </a:solidFill>
                        </a:uFill>
                        <a:latin typeface="Times New Roman"/>
                      </a:endParaRPr>
                    </a:p>
                  </a:txBody>
                  <a:tcPr marL="90000" marR="90000">
                    <a:lnL w="5760">
                      <a:solidFill>
                        <a:srgbClr val="FFFFFF"/>
                      </a:solidFill>
                    </a:lnL>
                    <a:lnR w="5760">
                      <a:solidFill>
                        <a:srgbClr val="FFFFFF"/>
                      </a:solidFill>
                    </a:lnR>
                    <a:lnT w="5760">
                      <a:solidFill>
                        <a:srgbClr val="FFFFFF"/>
                      </a:solidFill>
                    </a:lnT>
                    <a:lnB w="5760">
                      <a:solidFill>
                        <a:srgbClr val="FFFFFF"/>
                      </a:solidFill>
                    </a:lnB>
                    <a:noFill/>
                  </a:tcPr>
                </a:tc>
                <a:tc>
                  <a:txBody>
                    <a:bodyPr/>
                    <a:lstStyle/>
                    <a:p>
                      <a:endParaRPr lang="en-US"/>
                    </a:p>
                  </a:txBody>
                  <a:tcPr marL="90000" marR="90000">
                    <a:lnL w="5760">
                      <a:solidFill>
                        <a:srgbClr val="FFFFFF"/>
                      </a:solidFill>
                    </a:lnL>
                    <a:lnR w="13680">
                      <a:solidFill>
                        <a:srgbClr val="FFFFFF"/>
                      </a:solidFill>
                    </a:lnR>
                    <a:lnT w="5760">
                      <a:solidFill>
                        <a:srgbClr val="FFFFFF"/>
                      </a:solidFill>
                    </a:lnT>
                    <a:lnB w="5760">
                      <a:solidFill>
                        <a:srgbClr val="FFFFFF"/>
                      </a:solidFill>
                    </a:lnB>
                    <a:noFill/>
                  </a:tcPr>
                </a:tc>
              </a:tr>
              <a:tr h="525600">
                <a:tc>
                  <a:txBody>
                    <a:bodyPr/>
                    <a:lstStyle/>
                    <a:p>
                      <a:pPr algn="ctr">
                        <a:lnSpc>
                          <a:spcPct val="100000"/>
                        </a:lnSpc>
                      </a:pPr>
                      <a:r>
                        <a:rPr lang="en-US" sz="2800" b="0" strike="noStrike" spc="-1" dirty="0" smtClean="0">
                          <a:solidFill>
                            <a:srgbClr val="FFFF00"/>
                          </a:solidFill>
                          <a:uFill>
                            <a:solidFill>
                              <a:srgbClr val="FFFFFF"/>
                            </a:solidFill>
                          </a:uFill>
                          <a:latin typeface="Arial"/>
                        </a:rPr>
                        <a:t>Eli</a:t>
                      </a:r>
                      <a:r>
                        <a:rPr lang="ro-RO" sz="2800" b="0" strike="noStrike" spc="-1" dirty="0" smtClean="0">
                          <a:solidFill>
                            <a:srgbClr val="FFFF00"/>
                          </a:solidFill>
                          <a:uFill>
                            <a:solidFill>
                              <a:srgbClr val="FFFFFF"/>
                            </a:solidFill>
                          </a:uFill>
                          <a:latin typeface="Arial"/>
                        </a:rPr>
                        <a:t>sei</a:t>
                      </a:r>
                      <a:endParaRPr lang="en-US" sz="2400" b="0" strike="noStrike" spc="-1" dirty="0">
                        <a:solidFill>
                          <a:srgbClr val="FFFFFF"/>
                        </a:solidFill>
                        <a:uFill>
                          <a:solidFill>
                            <a:srgbClr val="FFFFFF"/>
                          </a:solidFill>
                        </a:uFill>
                        <a:latin typeface="Times New Roman"/>
                      </a:endParaRPr>
                    </a:p>
                  </a:txBody>
                  <a:tcPr marL="90000" marR="90000">
                    <a:lnL w="13680">
                      <a:solidFill>
                        <a:srgbClr val="FFFFFF"/>
                      </a:solidFill>
                    </a:lnL>
                    <a:lnR w="5760">
                      <a:solidFill>
                        <a:srgbClr val="FFFFFF"/>
                      </a:solidFill>
                    </a:lnR>
                    <a:lnT w="5760">
                      <a:solidFill>
                        <a:srgbClr val="FFFFFF"/>
                      </a:solidFill>
                    </a:lnT>
                    <a:lnB w="13680">
                      <a:solidFill>
                        <a:srgbClr val="FFFFFF"/>
                      </a:solidFill>
                    </a:lnB>
                    <a:noFill/>
                  </a:tcPr>
                </a:tc>
                <a:tc>
                  <a:txBody>
                    <a:bodyPr/>
                    <a:lstStyle/>
                    <a:p>
                      <a:endParaRPr lang="en-US"/>
                    </a:p>
                  </a:txBody>
                  <a:tcPr marL="90000" marR="90000">
                    <a:lnL w="5760">
                      <a:solidFill>
                        <a:srgbClr val="FFFFFF"/>
                      </a:solidFill>
                    </a:lnL>
                    <a:lnR w="5760">
                      <a:solidFill>
                        <a:srgbClr val="FFFFFF"/>
                      </a:solidFill>
                    </a:lnR>
                    <a:lnT w="5760">
                      <a:solidFill>
                        <a:srgbClr val="FFFFFF"/>
                      </a:solidFill>
                    </a:lnT>
                    <a:lnB w="13680">
                      <a:solidFill>
                        <a:srgbClr val="FFFFFF"/>
                      </a:solidFill>
                    </a:lnB>
                    <a:noFill/>
                  </a:tcPr>
                </a:tc>
                <a:tc>
                  <a:txBody>
                    <a:bodyPr/>
                    <a:lstStyle/>
                    <a:p>
                      <a:pPr algn="ctr">
                        <a:lnSpc>
                          <a:spcPct val="100000"/>
                        </a:lnSpc>
                      </a:pPr>
                      <a:r>
                        <a:rPr lang="en" sz="2800" b="0" strike="noStrike" spc="-1">
                          <a:solidFill>
                            <a:srgbClr val="FFCC00"/>
                          </a:solidFill>
                          <a:uFill>
                            <a:solidFill>
                              <a:srgbClr val="FFFFFF"/>
                            </a:solidFill>
                          </a:uFill>
                          <a:latin typeface="Wingdings"/>
                          <a:ea typeface="Wingdings"/>
                        </a:rPr>
                        <a:t></a:t>
                      </a:r>
                      <a:endParaRPr lang="en-US" sz="2400" b="0" strike="noStrike" spc="-1">
                        <a:solidFill>
                          <a:srgbClr val="FFFFFF"/>
                        </a:solidFill>
                        <a:uFill>
                          <a:solidFill>
                            <a:srgbClr val="FFFFFF"/>
                          </a:solidFill>
                        </a:uFill>
                        <a:latin typeface="Times New Roman"/>
                      </a:endParaRPr>
                    </a:p>
                  </a:txBody>
                  <a:tcPr marL="90000" marR="90000">
                    <a:lnL w="5760">
                      <a:solidFill>
                        <a:srgbClr val="FFFFFF"/>
                      </a:solidFill>
                    </a:lnL>
                    <a:lnR w="5760">
                      <a:solidFill>
                        <a:srgbClr val="FFFFFF"/>
                      </a:solidFill>
                    </a:lnR>
                    <a:lnT w="5760">
                      <a:solidFill>
                        <a:srgbClr val="FFFFFF"/>
                      </a:solidFill>
                    </a:lnT>
                    <a:lnB w="13680">
                      <a:solidFill>
                        <a:srgbClr val="FFFFFF"/>
                      </a:solidFill>
                    </a:lnB>
                    <a:noFill/>
                  </a:tcPr>
                </a:tc>
                <a:tc>
                  <a:txBody>
                    <a:bodyPr/>
                    <a:lstStyle/>
                    <a:p>
                      <a:endParaRPr lang="en-US"/>
                    </a:p>
                  </a:txBody>
                  <a:tcPr marL="90000" marR="90000">
                    <a:lnL w="5760">
                      <a:solidFill>
                        <a:srgbClr val="FFFFFF"/>
                      </a:solidFill>
                    </a:lnL>
                    <a:lnR w="13680">
                      <a:solidFill>
                        <a:srgbClr val="FFFFFF"/>
                      </a:solidFill>
                    </a:lnR>
                    <a:lnT w="5760">
                      <a:solidFill>
                        <a:srgbClr val="FFFFFF"/>
                      </a:solidFill>
                    </a:lnT>
                    <a:lnB w="13680">
                      <a:solidFill>
                        <a:srgbClr val="FFFFFF"/>
                      </a:solidFill>
                    </a:lnB>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228600" y="150840"/>
            <a:ext cx="8763120" cy="764280"/>
          </a:xfrm>
          <a:prstGeom prst="rect">
            <a:avLst/>
          </a:prstGeom>
          <a:noFill/>
          <a:ln>
            <a:noFill/>
          </a:ln>
        </p:spPr>
        <p:txBody>
          <a:bodyPr lIns="90000" tIns="46800" rIns="90000" bIns="46800" anchor="ctr"/>
          <a:lstStyle/>
          <a:p>
            <a:pPr algn="ctr"/>
            <a:r>
              <a:rPr lang="en-GB" sz="4400" b="0" strike="noStrike" spc="-1" dirty="0" smtClean="0">
                <a:solidFill>
                  <a:srgbClr val="FFFFFF"/>
                </a:solidFill>
                <a:uFill>
                  <a:solidFill>
                    <a:srgbClr val="FFFFFF"/>
                  </a:solidFill>
                </a:uFill>
                <a:latin typeface="Arial Black"/>
                <a:ea typeface="Times New Roman"/>
              </a:rPr>
              <a:t>1-2 </a:t>
            </a:r>
            <a:r>
              <a:rPr lang="en-GB" sz="4400" b="0" strike="noStrike" spc="-1" dirty="0" err="1" smtClean="0">
                <a:solidFill>
                  <a:srgbClr val="FFFFFF"/>
                </a:solidFill>
                <a:uFill>
                  <a:solidFill>
                    <a:srgbClr val="FFFFFF"/>
                  </a:solidFill>
                </a:uFill>
                <a:latin typeface="Arial Black"/>
                <a:ea typeface="Times New Roman"/>
              </a:rPr>
              <a:t>Regi</a:t>
            </a:r>
            <a:endParaRPr lang="en-US" sz="4400" b="0" strike="noStrike" spc="-1" dirty="0">
              <a:solidFill>
                <a:srgbClr val="FFCC00"/>
              </a:solidFill>
              <a:uFill>
                <a:solidFill>
                  <a:srgbClr val="FFFFFF"/>
                </a:solidFill>
              </a:uFill>
              <a:latin typeface="Arial Black"/>
            </a:endParaRPr>
          </a:p>
        </p:txBody>
      </p:sp>
      <p:sp>
        <p:nvSpPr>
          <p:cNvPr id="123" name="CustomShape 2"/>
          <p:cNvSpPr/>
          <p:nvPr/>
        </p:nvSpPr>
        <p:spPr>
          <a:xfrm>
            <a:off x="457200" y="1447920"/>
            <a:ext cx="8229600" cy="3319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FFFFFF"/>
              </a:buClr>
              <a:buFont typeface="Wingdings" charset="2"/>
              <a:buChar char=""/>
            </a:pPr>
            <a:r>
              <a:rPr lang="en-US" sz="2800" b="1" strike="noStrike" spc="-1" dirty="0" smtClean="0">
                <a:solidFill>
                  <a:srgbClr val="FFFFFF"/>
                </a:solidFill>
                <a:uFill>
                  <a:solidFill>
                    <a:srgbClr val="FFFFFF"/>
                  </a:solidFill>
                </a:uFill>
                <a:latin typeface="Arial"/>
                <a:ea typeface="PMingLiU"/>
              </a:rPr>
              <a:t>1-2 </a:t>
            </a:r>
            <a:r>
              <a:rPr lang="en-US" sz="2800" b="1" strike="noStrike" spc="-1" dirty="0" err="1" smtClean="0">
                <a:solidFill>
                  <a:srgbClr val="FFFFFF"/>
                </a:solidFill>
                <a:uFill>
                  <a:solidFill>
                    <a:srgbClr val="FFFFFF"/>
                  </a:solidFill>
                </a:uFill>
                <a:latin typeface="Arial"/>
                <a:ea typeface="PMingLiU"/>
              </a:rPr>
              <a:t>Regi</a:t>
            </a:r>
            <a:r>
              <a:rPr lang="en-US" sz="2800" b="1" strike="noStrike" spc="-1" dirty="0" smtClean="0">
                <a:solidFill>
                  <a:srgbClr val="FFFFFF"/>
                </a:solidFill>
                <a:uFill>
                  <a:solidFill>
                    <a:srgbClr val="FFFFFF"/>
                  </a:solidFill>
                </a:uFill>
                <a:latin typeface="Arial"/>
                <a:ea typeface="PMingLiU"/>
              </a:rPr>
              <a:t> </a:t>
            </a:r>
            <a:r>
              <a:rPr lang="ro-RO" sz="2800" b="1" strike="noStrike" spc="-1" dirty="0" smtClean="0">
                <a:solidFill>
                  <a:srgbClr val="FFFFFF"/>
                </a:solidFill>
                <a:uFill>
                  <a:solidFill>
                    <a:srgbClr val="FFFFFF"/>
                  </a:solidFill>
                </a:uFill>
                <a:latin typeface="Arial"/>
                <a:ea typeface="PMingLiU"/>
              </a:rPr>
              <a:t>se ocupă de istoria celor două </a:t>
            </a:r>
            <a:r>
              <a:rPr lang="ro-RO" sz="2800" b="1" strike="noStrike" spc="-1" dirty="0" smtClean="0">
                <a:solidFill>
                  <a:srgbClr val="FFFFFF"/>
                </a:solidFill>
                <a:uFill>
                  <a:solidFill>
                    <a:srgbClr val="FFFFFF"/>
                  </a:solidFill>
                </a:uFill>
                <a:latin typeface="Arial"/>
                <a:ea typeface="PMingLiU"/>
              </a:rPr>
              <a:t>regate si continua 1-2 Samuel</a:t>
            </a:r>
            <a:r>
              <a:rPr lang="en-US" sz="2800" b="1" strike="noStrike" spc="-1" dirty="0" smtClean="0">
                <a:solidFill>
                  <a:srgbClr val="FFFFFF"/>
                </a:solidFill>
                <a:uFill>
                  <a:solidFill>
                    <a:srgbClr val="FFFFFF"/>
                  </a:solidFill>
                </a:uFill>
                <a:latin typeface="Arial"/>
                <a:ea typeface="PMingLiU"/>
              </a:rPr>
              <a:t>:</a:t>
            </a:r>
            <a:endParaRPr lang="en-US" sz="2400" b="0" strike="noStrike" spc="-1" dirty="0">
              <a:solidFill>
                <a:srgbClr val="FFFFFF"/>
              </a:solidFill>
              <a:uFill>
                <a:solidFill>
                  <a:srgbClr val="FFFFFF"/>
                </a:solidFill>
              </a:uFill>
              <a:latin typeface="Times New Roman"/>
            </a:endParaRPr>
          </a:p>
          <a:p>
            <a:pPr marL="914400" lvl="1" indent="-457200">
              <a:lnSpc>
                <a:spcPct val="100000"/>
              </a:lnSpc>
              <a:buClr>
                <a:srgbClr val="FFFFFF"/>
              </a:buClr>
              <a:buFont typeface="Wingdings" charset="2"/>
              <a:buChar char=""/>
            </a:pPr>
            <a:r>
              <a:rPr lang="ro-RO" sz="2800" b="1" spc="-1" dirty="0" smtClean="0">
                <a:solidFill>
                  <a:srgbClr val="FFFFFF"/>
                </a:solidFill>
                <a:uFill>
                  <a:solidFill>
                    <a:srgbClr val="FFFFFF"/>
                  </a:solidFill>
                </a:uFill>
                <a:latin typeface="Arial"/>
                <a:ea typeface="PMingLiU"/>
              </a:rPr>
              <a:t>Israel (regatul de nord)</a:t>
            </a:r>
            <a:endParaRPr lang="en-US" sz="2400" b="0" strike="noStrike" spc="-1" dirty="0">
              <a:solidFill>
                <a:srgbClr val="FFFFFF"/>
              </a:solidFill>
              <a:uFill>
                <a:solidFill>
                  <a:srgbClr val="FFFFFF"/>
                </a:solidFill>
              </a:uFill>
              <a:latin typeface="Times New Roman"/>
            </a:endParaRPr>
          </a:p>
          <a:p>
            <a:pPr marL="914400" lvl="1" indent="-457200">
              <a:lnSpc>
                <a:spcPct val="100000"/>
              </a:lnSpc>
              <a:buClr>
                <a:srgbClr val="FFFFFF"/>
              </a:buClr>
              <a:buFont typeface="Wingdings" charset="2"/>
              <a:buChar char=""/>
            </a:pPr>
            <a:r>
              <a:rPr lang="ro-RO" sz="2800" b="1" strike="noStrike" spc="-1" dirty="0" smtClean="0">
                <a:solidFill>
                  <a:srgbClr val="FFFFFF"/>
                </a:solidFill>
                <a:uFill>
                  <a:solidFill>
                    <a:srgbClr val="FFFFFF"/>
                  </a:solidFill>
                </a:uFill>
                <a:latin typeface="Arial"/>
                <a:ea typeface="PMingLiU"/>
              </a:rPr>
              <a:t>Iuda (regatul de sud)</a:t>
            </a:r>
          </a:p>
          <a:p>
            <a:pPr marL="914400" lvl="1" indent="-457200">
              <a:lnSpc>
                <a:spcPct val="100000"/>
              </a:lnSpc>
              <a:buClr>
                <a:srgbClr val="FFFFFF"/>
              </a:buClr>
              <a:buFont typeface="Wingdings" charset="2"/>
              <a:buChar char=""/>
            </a:pPr>
            <a:endParaRPr lang="ro-RO" sz="2800" b="1" spc="-1" dirty="0">
              <a:solidFill>
                <a:srgbClr val="FFFFFF"/>
              </a:solidFill>
              <a:uFill>
                <a:solidFill>
                  <a:srgbClr val="FFFFFF"/>
                </a:solidFill>
              </a:uFill>
              <a:latin typeface="Arial"/>
            </a:endParaRPr>
          </a:p>
          <a:p>
            <a:pPr marL="914400" lvl="1" indent="-457200">
              <a:lnSpc>
                <a:spcPct val="100000"/>
              </a:lnSpc>
              <a:buClr>
                <a:srgbClr val="FFFFFF"/>
              </a:buClr>
              <a:buFont typeface="Wingdings" charset="2"/>
              <a:buChar char=""/>
            </a:pPr>
            <a:endParaRPr lang="en-US" sz="2400" b="0" strike="noStrike" spc="-1" dirty="0">
              <a:solidFill>
                <a:srgbClr val="FFFFFF"/>
              </a:solidFill>
              <a:uFill>
                <a:solidFill>
                  <a:srgbClr val="FFFFFF"/>
                </a:solidFill>
              </a:uFill>
              <a:latin typeface="Times New Roman"/>
            </a:endParaRPr>
          </a:p>
          <a:p>
            <a:pPr marL="457200" indent="-457200">
              <a:lnSpc>
                <a:spcPct val="100000"/>
              </a:lnSpc>
              <a:buClr>
                <a:srgbClr val="FFFFFF"/>
              </a:buClr>
              <a:buFont typeface="Wingdings" charset="2"/>
              <a:buChar char=""/>
            </a:pPr>
            <a:r>
              <a:rPr lang="en-US" sz="2800" b="1" strike="noStrike" spc="-1" dirty="0" smtClean="0">
                <a:solidFill>
                  <a:srgbClr val="FFFFFF"/>
                </a:solidFill>
                <a:uFill>
                  <a:solidFill>
                    <a:srgbClr val="FFFFFF"/>
                  </a:solidFill>
                </a:uFill>
                <a:latin typeface="Arial"/>
                <a:ea typeface="PMingLiU"/>
              </a:rPr>
              <a:t>1-2 C</a:t>
            </a:r>
            <a:r>
              <a:rPr lang="ro-RO" sz="2800" b="1" strike="noStrike" spc="-1" dirty="0" smtClean="0">
                <a:solidFill>
                  <a:srgbClr val="FFFFFF"/>
                </a:solidFill>
                <a:uFill>
                  <a:solidFill>
                    <a:srgbClr val="FFFFFF"/>
                  </a:solidFill>
                </a:uFill>
                <a:latin typeface="Arial"/>
                <a:ea typeface="PMingLiU"/>
              </a:rPr>
              <a:t>ronici se ocupă mai ales de Iuda, si incepe istoria de la Adam, Avraam si Moise.</a:t>
            </a:r>
            <a:endParaRPr lang="en-US" sz="2400" b="0" strike="noStrike" spc="-1" dirty="0">
              <a:solidFill>
                <a:srgbClr val="FFFFFF"/>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3400" y="1219200"/>
            <a:ext cx="8077200" cy="5486400"/>
          </a:xfrm>
        </p:spPr>
      </p:pic>
      <p:sp>
        <p:nvSpPr>
          <p:cNvPr id="2" name="Rectangle 1"/>
          <p:cNvSpPr/>
          <p:nvPr/>
        </p:nvSpPr>
        <p:spPr>
          <a:xfrm>
            <a:off x="1066800" y="457200"/>
            <a:ext cx="6781800" cy="646331"/>
          </a:xfrm>
          <a:prstGeom prst="rect">
            <a:avLst/>
          </a:prstGeom>
        </p:spPr>
        <p:txBody>
          <a:bodyPr wrap="square">
            <a:spAutoFit/>
          </a:bodyPr>
          <a:lstStyle/>
          <a:p>
            <a:pPr algn="ctr"/>
            <a:r>
              <a:rPr lang="ro-RO" sz="3600" b="1" dirty="0" smtClean="0"/>
              <a:t>Lista împăraților din 1-2 Regi</a:t>
            </a:r>
            <a:endParaRPr lang="en-US" sz="3600" b="1" dirty="0"/>
          </a:p>
        </p:txBody>
      </p:sp>
    </p:spTree>
    <p:extLst>
      <p:ext uri="{BB962C8B-B14F-4D97-AF65-F5344CB8AC3E}">
        <p14:creationId xmlns:p14="http://schemas.microsoft.com/office/powerpoint/2010/main" val="3127669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11441</TotalTime>
  <Words>2826</Words>
  <Application>Microsoft Office PowerPoint</Application>
  <PresentationFormat>On-screen Show (4:3)</PresentationFormat>
  <Paragraphs>331</Paragraphs>
  <Slides>54</Slides>
  <Notes>32</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Office Theme</vt:lpstr>
      <vt:lpstr>Horizon</vt:lpstr>
      <vt:lpstr>PowerPoint Presentation</vt:lpstr>
      <vt:lpstr>Ierusalimul în timpul lui david</vt:lpstr>
      <vt:lpstr>TEMplul lui solomon</vt:lpstr>
      <vt:lpstr>Cortul întâlnirii, la moise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Imperiul asirian, care a cucerit israelul</vt:lpstr>
      <vt:lpstr>Imperiul babilonian, care a cucerit iuda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1 &amp; 2 Kings</dc:title>
  <dc:creator>Octavian Baban</dc:creator>
  <cp:lastModifiedBy>Octavian Baban</cp:lastModifiedBy>
  <cp:revision>1498</cp:revision>
  <cp:lastPrinted>2017-01-09T11:44:42Z</cp:lastPrinted>
  <dcterms:created xsi:type="dcterms:W3CDTF">2005-04-06T08:47:26Z</dcterms:created>
  <dcterms:modified xsi:type="dcterms:W3CDTF">2017-01-09T11:48:48Z</dcterms:modified>
  <dc:language>en-US</dc:language>
</cp:coreProperties>
</file>